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0" autoAdjust="0"/>
    <p:restoredTop sz="94660"/>
  </p:normalViewPr>
  <p:slideViewPr>
    <p:cSldViewPr snapToGrid="0">
      <p:cViewPr varScale="1">
        <p:scale>
          <a:sx n="47" d="100"/>
          <a:sy n="47" d="100"/>
        </p:scale>
        <p:origin x="46" y="8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E12B9-CE1B-79E1-7DE7-48B77E2B7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344D04-99AC-7124-5520-FC8B585DFD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EB86D-8E9B-D9B7-2B13-944AFAA04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BF7E0-2AE2-2BA5-CE36-A250BA47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66C9F-B8D4-DE17-8645-3F6EC4712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77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C0C73-6453-880D-FA2F-FD8105402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0CB30D-D1CB-D7C5-3208-4472FAE97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28CFB-B261-9738-DCA7-ECE836440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9BE42-EBAE-52B2-5CC5-1A73C994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E347A-F466-7DF2-4435-8400D9F5A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9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C6E4DC-AD96-9256-D98A-F61641A958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BD321-8FCE-3882-352A-19A232347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CC57A-2344-3FDB-0B4B-4F7203B33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E396A-A302-98B5-E640-0ADC1C831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DC9BB-FA61-9031-EC7F-AC3B659E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7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7B811-5745-784E-4377-44EC8F7D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73369-C426-A32B-4C0E-C8F47788E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80A99-B25A-1F38-E034-1C8840638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A6A0-4D43-6CE9-6025-5974C8B1D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9E8E2-FE32-31EF-8E12-02E4EE735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5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8B5E3-8B8C-A2E6-BCDE-DA033FB7E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059D42-E81D-9567-EEB7-657A29B4E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73CDC-3D98-BE6A-FA42-37C030462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B3E6C-0B25-2FC3-E1A0-92F048FA1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490D4-A7CC-B879-0E83-ED70374E2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21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CD063-15E4-B081-C195-3A4BDE64D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64D29-633B-AC64-E879-998D25B9CE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F92B7-2341-7BB9-2B7A-90A831144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EC552-7646-6A5A-E977-DAAF18989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8D35E-CE4B-C0E3-1A6E-75CD22589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86DC4-73E6-83B7-07DA-852E4A7B2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97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1E5D0-76F5-A2EF-DD3D-A55905844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F9615-544C-1088-19DB-4DA75EC68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B51DC-4A08-5313-DA35-63625B39C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19D4EF-4FD1-EFC8-CC69-0A0E40659A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56CA67-8F76-1B5D-BD47-8B94D2CC0F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74BDF7-9662-79C5-74FA-EAEB1677A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A7DC1D-B3B5-6DD0-DC90-05A0BD7F3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1B102C-B966-E385-9A33-833E27F4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2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768E8-30BC-8665-35FB-D61A23383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B1212A-4E41-B9C6-2AA3-57D17055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606F3E-789C-ECB1-4F66-7B8E1F1A0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857937-24A3-D257-8D41-B5A2AD851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312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5835D7-3EB8-2437-607E-B10C074EF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325D72-50DA-8D18-BA23-33E58B0A1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ACFF2-2562-E1FF-146C-A6B887D5C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39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8FDFC-4473-69BE-D7AD-F902F561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C8396-99DD-96CF-2BC6-D01699F50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1BCD5C-49F4-5D09-D0B6-E52D89155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09A740-F159-3B92-FF70-E7FDD3A0E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D1F8A-73F3-2560-F74E-08D3C664B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8564E-FCBC-0AEF-D175-89ADDE726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4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E648-2B15-6D0E-7419-2A1A61FF7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A3BE38-653A-C0D5-2BEC-FC40CED053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13DA6D-5906-C442-8AB3-B7774A4EA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4E58F-124C-BB16-FE1A-9D7F92480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5A3762-7FDE-0E34-FE8B-11CF08611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0129A3-E90E-75BA-FF7A-588E781BD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1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177876-7214-2585-01FE-59001FEF9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00-7602-DF7E-87C9-FEAFE1782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6D184-7011-6D69-56A5-23EEDC864E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20093-BFE8-41A2-8503-28F73BD270D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4F951-B619-90A2-B3DE-5F240DA8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DA8B5-4FB9-EA17-A585-4016466894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4B195-269F-4DB3-BE21-6C7891BB8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H-2025 Exploitated Vulnerabilities">
            <a:extLst>
              <a:ext uri="{FF2B5EF4-FFF2-40B4-BE49-F238E27FC236}">
                <a16:creationId xmlns:a16="http://schemas.microsoft.com/office/drawing/2014/main" id="{BB9CE5CA-74A6-3141-D8D6-4E256E2122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3175"/>
            <a:ext cx="12187237" cy="6859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4313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Caroline</dc:creator>
  <cp:lastModifiedBy>Caroline</cp:lastModifiedBy>
  <cp:revision>1</cp:revision>
  <dcterms:created xsi:type="dcterms:W3CDTF">2026-01-28T15:02:04Z</dcterms:created>
  <dcterms:modified xsi:type="dcterms:W3CDTF">2026-01-28T15:02:43Z</dcterms:modified>
</cp:coreProperties>
</file>