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92" r:id="rId2"/>
  </p:sldMasterIdLst>
  <p:notesMasterIdLst>
    <p:notesMasterId r:id="rId23"/>
  </p:notesMasterIdLst>
  <p:sldIdLst>
    <p:sldId id="258" r:id="rId3"/>
    <p:sldId id="355" r:id="rId4"/>
    <p:sldId id="256" r:id="rId5"/>
    <p:sldId id="323" r:id="rId6"/>
    <p:sldId id="259" r:id="rId7"/>
    <p:sldId id="261" r:id="rId8"/>
    <p:sldId id="350" r:id="rId9"/>
    <p:sldId id="344" r:id="rId10"/>
    <p:sldId id="349" r:id="rId11"/>
    <p:sldId id="288" r:id="rId12"/>
    <p:sldId id="294" r:id="rId13"/>
    <p:sldId id="295" r:id="rId14"/>
    <p:sldId id="342" r:id="rId15"/>
    <p:sldId id="285" r:id="rId16"/>
    <p:sldId id="331" r:id="rId17"/>
    <p:sldId id="341" r:id="rId18"/>
    <p:sldId id="348" r:id="rId19"/>
    <p:sldId id="353" r:id="rId20"/>
    <p:sldId id="354" r:id="rId21"/>
    <p:sldId id="257" r:id="rId22"/>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Introduction" id="{B748459D-E676-4629-BA58-E0FFC1D69AEB}">
          <p14:sldIdLst>
            <p14:sldId id="258"/>
            <p14:sldId id="355"/>
            <p14:sldId id="256"/>
            <p14:sldId id="323"/>
            <p14:sldId id="259"/>
            <p14:sldId id="261"/>
            <p14:sldId id="350"/>
            <p14:sldId id="344"/>
            <p14:sldId id="349"/>
            <p14:sldId id="288"/>
            <p14:sldId id="294"/>
            <p14:sldId id="295"/>
            <p14:sldId id="342"/>
            <p14:sldId id="285"/>
            <p14:sldId id="331"/>
            <p14:sldId id="341"/>
            <p14:sldId id="348"/>
            <p14:sldId id="353"/>
            <p14:sldId id="354"/>
            <p14:sldId id="257"/>
          </p14:sldIdLst>
        </p14:section>
        <p14:section name="Backup Slides" id="{BDB1003B-3788-43D7-AC2E-40625DAD8DB8}">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63" roundtripDataSignature="AMtx7mgYqoQv/b2PrwrH4CiG+vmwyeLAY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teve Widergren" initials="" lastIdx="7" clrIdx="0"/>
  <p:cmAuthor id="1" name="jingjingliu" initials="" lastIdx="6"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575951A-572C-4B5A-92F9-932876C233F9}">
  <a:tblStyle styleId="{E575951A-572C-4B5A-92F9-932876C233F9}"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CF4"/>
          </a:solidFill>
        </a:fill>
      </a:tcStyle>
    </a:wholeTbl>
    <a:band1H>
      <a:tcTxStyle/>
      <a:tcStyle>
        <a:tcBdr/>
        <a:fill>
          <a:solidFill>
            <a:srgbClr val="CFD7E7"/>
          </a:solidFill>
        </a:fill>
      </a:tcStyle>
    </a:band1H>
    <a:band2H>
      <a:tcTxStyle/>
      <a:tcStyle>
        <a:tcBdr/>
      </a:tcStyle>
    </a:band2H>
    <a:band1V>
      <a:tcTxStyle/>
      <a:tcStyle>
        <a:tcBdr/>
        <a:fill>
          <a:solidFill>
            <a:srgbClr val="CFD7E7"/>
          </a:solidFill>
        </a:fill>
      </a:tcStyle>
    </a:band1V>
    <a:band2V>
      <a:tcTxStyle/>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12" autoAdjust="0"/>
    <p:restoredTop sz="87936" autoAdjust="0"/>
  </p:normalViewPr>
  <p:slideViewPr>
    <p:cSldViewPr snapToGrid="0">
      <p:cViewPr varScale="1">
        <p:scale>
          <a:sx n="103" d="100"/>
          <a:sy n="103" d="100"/>
        </p:scale>
        <p:origin x="1166" y="8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slide" Target="slides/slide19.xml"/><Relationship Id="rId63" Type="http://customschemas.google.com/relationships/presentationmetadata" Target="metadata"/><Relationship Id="rId68"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6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66"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65"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6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4" name="Google Shape;244;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45" name="Google Shape;245;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dirty="0"/>
              <a:t>Interoperability is “The ability of two or more systems or components to exchange information and to use the information that has been exchanged</a:t>
            </a:r>
            <a:r>
              <a:rPr lang="en-US" altLang="en-US" sz="1200" baseline="30000" dirty="0"/>
              <a:t>1</a:t>
            </a:r>
          </a:p>
          <a:p>
            <a:r>
              <a:rPr lang="en-US" sz="1200" kern="1200" dirty="0">
                <a:solidFill>
                  <a:schemeClr val="tx1"/>
                </a:solidFill>
                <a:effectLst/>
                <a:latin typeface="+mn-lt"/>
                <a:ea typeface="+mn-ea"/>
                <a:cs typeface="+mn-cs"/>
              </a:rPr>
              <a:t>The Interop Context-Setting Framework diagram, which is used to organize the dimensions of interop in the </a:t>
            </a:r>
            <a:r>
              <a:rPr lang="en-US" sz="1200" kern="1200" dirty="0" err="1">
                <a:solidFill>
                  <a:schemeClr val="tx1"/>
                </a:solidFill>
                <a:effectLst/>
                <a:latin typeface="+mn-lt"/>
                <a:ea typeface="+mn-ea"/>
                <a:cs typeface="+mn-cs"/>
              </a:rPr>
              <a:t>IMM</a:t>
            </a:r>
            <a:r>
              <a:rPr lang="en-US" dirty="0" err="1"/>
              <a:t>The</a:t>
            </a:r>
            <a:r>
              <a:rPr lang="en-US" dirty="0"/>
              <a:t> organizational categories emphasize the pragmatic aspects of interoperation. They represent the policy and business drivers for interactions. The informational categories emphasize the semantic aspects of interoperation. They focus on what information is being exchanged and its meaning. The technical categories emphasize the syntax or format of the information. They focus on how information is represented within a message exchange and on the communications medium.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pPr>
              <a:defRPr/>
            </a:pPr>
            <a:fld id="{1B3FFB0F-448F-4553-814C-95956908CAC5}" type="slidenum">
              <a:rPr lang="en-US" smtClean="0"/>
              <a:pPr>
                <a:defRPr/>
              </a:pPr>
              <a:t>14</a:t>
            </a:fld>
            <a:endParaRPr lang="en-US"/>
          </a:p>
        </p:txBody>
      </p:sp>
    </p:spTree>
    <p:extLst>
      <p:ext uri="{BB962C8B-B14F-4D97-AF65-F5344CB8AC3E}">
        <p14:creationId xmlns:p14="http://schemas.microsoft.com/office/powerpoint/2010/main" val="32518282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246961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005496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50207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9" name="Google Shape;279;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Noto Sans Symbols"/>
              <a:buNone/>
            </a:pPr>
            <a:r>
              <a:rPr lang="en-US" sz="1200" b="1" dirty="0"/>
              <a:t>Problem Statement</a:t>
            </a:r>
            <a:endParaRPr dirty="0"/>
          </a:p>
          <a:p>
            <a:pPr marL="285750" lvl="0" indent="-285750" algn="l" rtl="0">
              <a:lnSpc>
                <a:spcPct val="100000"/>
              </a:lnSpc>
              <a:spcBef>
                <a:spcPts val="0"/>
              </a:spcBef>
              <a:spcAft>
                <a:spcPts val="0"/>
              </a:spcAft>
              <a:buClr>
                <a:schemeClr val="dk1"/>
              </a:buClr>
              <a:buSzPts val="1200"/>
              <a:buFont typeface="Noto Sans Symbols"/>
              <a:buChar char="▪"/>
            </a:pPr>
            <a:r>
              <a:rPr lang="en-US" sz="1200" dirty="0"/>
              <a:t>Focus is on DERs and trying to get the scale of DERs to impact the bulk power system. Currently, it sits as a relatively diffuse, uncoordinated, untapped resource. An </a:t>
            </a:r>
            <a:r>
              <a:rPr lang="en-US" sz="1200" dirty="0" err="1"/>
              <a:t>ESI</a:t>
            </a:r>
            <a:r>
              <a:rPr lang="en-US" sz="1200" dirty="0"/>
              <a:t> is an enabling technology to enable scale aggregation of DERs. </a:t>
            </a:r>
            <a:endParaRPr dirty="0"/>
          </a:p>
          <a:p>
            <a:pPr marL="285750" lvl="0" indent="-285750" algn="l" rtl="0">
              <a:lnSpc>
                <a:spcPct val="100000"/>
              </a:lnSpc>
              <a:spcBef>
                <a:spcPts val="0"/>
              </a:spcBef>
              <a:spcAft>
                <a:spcPts val="0"/>
              </a:spcAft>
              <a:buClr>
                <a:schemeClr val="dk1"/>
              </a:buClr>
              <a:buSzPts val="1200"/>
              <a:buFont typeface="Noto Sans Symbols"/>
              <a:buChar char="▪"/>
            </a:pPr>
            <a:r>
              <a:rPr lang="en-US" sz="1200" dirty="0"/>
              <a:t>To do this cost-effectively, this needs to be “Plug and Play” when it comes to grid services.</a:t>
            </a:r>
            <a:endParaRPr dirty="0"/>
          </a:p>
          <a:p>
            <a:pPr marL="285750" lvl="0" indent="-285750" algn="l" rtl="0">
              <a:lnSpc>
                <a:spcPct val="100000"/>
              </a:lnSpc>
              <a:spcBef>
                <a:spcPts val="0"/>
              </a:spcBef>
              <a:spcAft>
                <a:spcPts val="0"/>
              </a:spcAft>
              <a:buClr>
                <a:schemeClr val="dk1"/>
              </a:buClr>
              <a:buSzPts val="1200"/>
              <a:buFont typeface="Noto Sans Symbols"/>
              <a:buChar char="▪"/>
            </a:pPr>
            <a:r>
              <a:rPr lang="en-US" sz="1200" dirty="0"/>
              <a:t>Having these standards allows all these stakeholders to match DERs with Grid Services, and more importantly, OEM’s need to know how design for these grid services.</a:t>
            </a:r>
            <a:endParaRPr sz="1200" dirty="0"/>
          </a:p>
        </p:txBody>
      </p:sp>
      <p:sp>
        <p:nvSpPr>
          <p:cNvPr id="280" name="Google Shape;280;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extLst>
      <p:ext uri="{BB962C8B-B14F-4D97-AF65-F5344CB8AC3E}">
        <p14:creationId xmlns:p14="http://schemas.microsoft.com/office/powerpoint/2010/main" val="39531996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6" name="Google Shape;286;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287" name="Google Shape;287;p4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5</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0" name="Google Shape;410;p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285750" lvl="0" indent="-285750" algn="l" rtl="0">
              <a:lnSpc>
                <a:spcPct val="100000"/>
              </a:lnSpc>
              <a:spcBef>
                <a:spcPts val="0"/>
              </a:spcBef>
              <a:spcAft>
                <a:spcPts val="0"/>
              </a:spcAft>
              <a:buClr>
                <a:schemeClr val="dk1"/>
              </a:buClr>
              <a:buSzPts val="1200"/>
              <a:buFont typeface="Noto Sans Symbols"/>
              <a:buChar char="▪"/>
            </a:pPr>
            <a:r>
              <a:rPr lang="en-US" sz="1200" dirty="0"/>
              <a:t>We’re starting from several GMLC projects with strong integrated teams and foundational research</a:t>
            </a:r>
            <a:endParaRPr dirty="0"/>
          </a:p>
        </p:txBody>
      </p:sp>
      <p:sp>
        <p:nvSpPr>
          <p:cNvPr id="411" name="Google Shape;411;p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7" name="Google Shape;417;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Clr>
                <a:schemeClr val="dk1"/>
              </a:buClr>
              <a:buSzPts val="1200"/>
              <a:buFont typeface="Noto Sans Symbols"/>
              <a:buChar char="▪"/>
            </a:pPr>
            <a:r>
              <a:rPr lang="en-US" sz="1200" b="1" dirty="0"/>
              <a:t>The key is the grid communicates the service it needs, not how to deliver the service</a:t>
            </a:r>
            <a:r>
              <a:rPr lang="en-US" sz="1200" dirty="0"/>
              <a:t>. That function remains on the facility side so that the customer can choose how to respond in the most effective and least disruptive way.</a:t>
            </a:r>
            <a:endParaRPr dirty="0"/>
          </a:p>
          <a:p>
            <a:pPr marL="171450" lvl="0" indent="-171450" algn="l" rtl="0">
              <a:lnSpc>
                <a:spcPct val="100000"/>
              </a:lnSpc>
              <a:spcBef>
                <a:spcPts val="0"/>
              </a:spcBef>
              <a:spcAft>
                <a:spcPts val="0"/>
              </a:spcAft>
              <a:buClr>
                <a:schemeClr val="dk1"/>
              </a:buClr>
              <a:buSzPts val="1200"/>
              <a:buFont typeface="Noto Sans Symbols"/>
              <a:buChar char="▪"/>
            </a:pPr>
            <a:r>
              <a:rPr lang="en-US" sz="1200" dirty="0"/>
              <a:t>Through previous GMLC 1.0 projects, we confirmed the fundamental need for an ESI.</a:t>
            </a:r>
            <a:endParaRPr dirty="0"/>
          </a:p>
          <a:p>
            <a:pPr marL="171450" lvl="0" indent="-171450" algn="l" rtl="0">
              <a:lnSpc>
                <a:spcPct val="100000"/>
              </a:lnSpc>
              <a:spcBef>
                <a:spcPts val="0"/>
              </a:spcBef>
              <a:spcAft>
                <a:spcPts val="0"/>
              </a:spcAft>
              <a:buClr>
                <a:schemeClr val="dk1"/>
              </a:buClr>
              <a:buSzPts val="1200"/>
              <a:buFont typeface="Noto Sans Symbols"/>
              <a:buChar char="▪"/>
            </a:pPr>
            <a:r>
              <a:rPr lang="en-US" sz="1200" dirty="0"/>
              <a:t>Our DER integration vision includes working with industry to develop a common understanding of the functional specifications for an ESI to address the grid services framework. </a:t>
            </a:r>
            <a:endParaRPr dirty="0"/>
          </a:p>
          <a:p>
            <a:pPr marL="171450" lvl="0" indent="-171450" algn="l" rtl="0">
              <a:lnSpc>
                <a:spcPct val="100000"/>
              </a:lnSpc>
              <a:spcBef>
                <a:spcPts val="0"/>
              </a:spcBef>
              <a:spcAft>
                <a:spcPts val="0"/>
              </a:spcAft>
              <a:buClr>
                <a:schemeClr val="dk1"/>
              </a:buClr>
              <a:buSzPts val="1200"/>
              <a:buFont typeface="Noto Sans Symbols"/>
              <a:buChar char="▪"/>
            </a:pPr>
            <a:r>
              <a:rPr lang="en-US" sz="1200" dirty="0"/>
              <a:t>Grid service is about what’s communicated between the grid and DER, and the ESI is about how it’s communicated across different grid architectures and business models.</a:t>
            </a:r>
            <a:endParaRPr sz="1200" dirty="0"/>
          </a:p>
        </p:txBody>
      </p:sp>
      <p:sp>
        <p:nvSpPr>
          <p:cNvPr id="418" name="Google Shape;418;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extLst>
      <p:ext uri="{BB962C8B-B14F-4D97-AF65-F5344CB8AC3E}">
        <p14:creationId xmlns:p14="http://schemas.microsoft.com/office/powerpoint/2010/main" val="14544325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27008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041276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WEQ-025: NAESB glossary</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096722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444742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6"/>
        <p:cNvGrpSpPr/>
        <p:nvPr/>
      </p:nvGrpSpPr>
      <p:grpSpPr>
        <a:xfrm>
          <a:off x="0" y="0"/>
          <a:ext cx="0" cy="0"/>
          <a:chOff x="0" y="0"/>
          <a:chExt cx="0" cy="0"/>
        </a:xfrm>
      </p:grpSpPr>
      <p:sp>
        <p:nvSpPr>
          <p:cNvPr id="17" name="Google Shape;17;p17"/>
          <p:cNvSpPr/>
          <p:nvPr/>
        </p:nvSpPr>
        <p:spPr>
          <a:xfrm>
            <a:off x="2" y="0"/>
            <a:ext cx="12191999" cy="685621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8" name="Google Shape;18;p17"/>
          <p:cNvPicPr preferRelativeResize="0"/>
          <p:nvPr/>
        </p:nvPicPr>
        <p:blipFill rotWithShape="1">
          <a:blip r:embed="rId2">
            <a:alphaModFix/>
          </a:blip>
          <a:srcRect/>
          <a:stretch/>
        </p:blipFill>
        <p:spPr>
          <a:xfrm>
            <a:off x="3050" y="824"/>
            <a:ext cx="12185901" cy="6854569"/>
          </a:xfrm>
          <a:prstGeom prst="rect">
            <a:avLst/>
          </a:prstGeom>
          <a:noFill/>
          <a:ln>
            <a:noFill/>
          </a:ln>
        </p:spPr>
      </p:pic>
      <p:sp>
        <p:nvSpPr>
          <p:cNvPr id="19" name="Google Shape;19;p17"/>
          <p:cNvSpPr txBox="1">
            <a:spLocks noGrp="1"/>
          </p:cNvSpPr>
          <p:nvPr>
            <p:ph type="ctrTitle"/>
          </p:nvPr>
        </p:nvSpPr>
        <p:spPr>
          <a:xfrm>
            <a:off x="2" y="2048247"/>
            <a:ext cx="11815505" cy="2202515"/>
          </a:xfrm>
          <a:prstGeom prst="rect">
            <a:avLst/>
          </a:prstGeom>
          <a:noFill/>
          <a:ln>
            <a:noFill/>
          </a:ln>
        </p:spPr>
        <p:txBody>
          <a:bodyPr spcFirstLastPara="1" wrap="square" lIns="274300" tIns="274300" rIns="274300" bIns="274300" anchor="b" anchorCtr="0">
            <a:noAutofit/>
          </a:bodyPr>
          <a:lstStyle>
            <a:lvl1pPr lvl="0" algn="l">
              <a:lnSpc>
                <a:spcPct val="100000"/>
              </a:lnSpc>
              <a:spcBef>
                <a:spcPts val="0"/>
              </a:spcBef>
              <a:spcAft>
                <a:spcPts val="0"/>
              </a:spcAft>
              <a:buClr>
                <a:srgbClr val="000000"/>
              </a:buClr>
              <a:buSzPts val="3600"/>
              <a:buFont typeface="Arial"/>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17"/>
          <p:cNvSpPr txBox="1">
            <a:spLocks noGrp="1"/>
          </p:cNvSpPr>
          <p:nvPr>
            <p:ph type="ftr" idx="11"/>
          </p:nvPr>
        </p:nvSpPr>
        <p:spPr>
          <a:xfrm>
            <a:off x="4165600" y="6356353"/>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900">
                <a:solidFill>
                  <a:srgbClr val="7F7F7F"/>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17"/>
          <p:cNvSpPr txBox="1">
            <a:spLocks noGrp="1"/>
          </p:cNvSpPr>
          <p:nvPr>
            <p:ph type="body" idx="1"/>
          </p:nvPr>
        </p:nvSpPr>
        <p:spPr>
          <a:xfrm>
            <a:off x="270446" y="5117898"/>
            <a:ext cx="11545063" cy="274320"/>
          </a:xfrm>
          <a:prstGeom prst="rect">
            <a:avLst/>
          </a:prstGeom>
          <a:noFill/>
          <a:ln>
            <a:noFill/>
          </a:ln>
        </p:spPr>
        <p:txBody>
          <a:bodyPr spcFirstLastPara="1" wrap="square" lIns="0" tIns="0" rIns="0" bIns="0" anchor="t" anchorCtr="0">
            <a:normAutofit/>
          </a:bodyPr>
          <a:lstStyle>
            <a:lvl1pPr marL="457200" marR="0" lvl="0" indent="-228600" algn="l" rtl="0">
              <a:lnSpc>
                <a:spcPct val="100000"/>
              </a:lnSpc>
              <a:spcBef>
                <a:spcPts val="0"/>
              </a:spcBef>
              <a:spcAft>
                <a:spcPts val="0"/>
              </a:spcAft>
              <a:buClr>
                <a:srgbClr val="7F7F7F"/>
              </a:buClr>
              <a:buSzPts val="1400"/>
              <a:buFont typeface="Arial"/>
              <a:buNone/>
              <a:defRPr sz="1400" b="0" i="0" u="none" strike="noStrike" cap="none">
                <a:solidFill>
                  <a:srgbClr val="7F7F7F"/>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2" name="Google Shape;22;p17"/>
          <p:cNvSpPr txBox="1">
            <a:spLocks noGrp="1"/>
          </p:cNvSpPr>
          <p:nvPr>
            <p:ph type="body" idx="2"/>
          </p:nvPr>
        </p:nvSpPr>
        <p:spPr>
          <a:xfrm>
            <a:off x="270447" y="5400575"/>
            <a:ext cx="11545061" cy="274320"/>
          </a:xfrm>
          <a:prstGeom prst="rect">
            <a:avLst/>
          </a:prstGeom>
          <a:noFill/>
          <a:ln>
            <a:noFill/>
          </a:ln>
        </p:spPr>
        <p:txBody>
          <a:bodyPr spcFirstLastPara="1" wrap="square" lIns="0" tIns="0" rIns="0" bIns="0" anchor="t" anchorCtr="0">
            <a:normAutofit/>
          </a:bodyPr>
          <a:lstStyle>
            <a:lvl1pPr marL="457200" marR="0" lvl="0" indent="-228600" algn="l" rtl="0">
              <a:lnSpc>
                <a:spcPct val="100000"/>
              </a:lnSpc>
              <a:spcBef>
                <a:spcPts val="0"/>
              </a:spcBef>
              <a:spcAft>
                <a:spcPts val="0"/>
              </a:spcAft>
              <a:buClr>
                <a:srgbClr val="7F7F7F"/>
              </a:buClr>
              <a:buSzPts val="1400"/>
              <a:buFont typeface="Arial"/>
              <a:buNone/>
              <a:defRPr sz="1400" b="0" i="0" u="none" strike="noStrike" cap="none">
                <a:solidFill>
                  <a:srgbClr val="7F7F7F"/>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3" name="Google Shape;23;p17"/>
          <p:cNvSpPr txBox="1">
            <a:spLocks noGrp="1"/>
          </p:cNvSpPr>
          <p:nvPr>
            <p:ph type="body" idx="3"/>
          </p:nvPr>
        </p:nvSpPr>
        <p:spPr>
          <a:xfrm>
            <a:off x="268073" y="4661324"/>
            <a:ext cx="11547436" cy="27432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7F7F7F"/>
              </a:buClr>
              <a:buSzPts val="2000"/>
              <a:buFont typeface="Arial"/>
              <a:buNone/>
              <a:defRPr sz="2000" b="1" i="0" u="none" strike="noStrike" cap="none">
                <a:solidFill>
                  <a:srgbClr val="7F7F7F"/>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cxnSp>
        <p:nvCxnSpPr>
          <p:cNvPr id="24" name="Google Shape;24;p17"/>
          <p:cNvCxnSpPr/>
          <p:nvPr/>
        </p:nvCxnSpPr>
        <p:spPr>
          <a:xfrm>
            <a:off x="11531549" y="6454975"/>
            <a:ext cx="0" cy="182880"/>
          </a:xfrm>
          <a:prstGeom prst="straightConnector1">
            <a:avLst/>
          </a:prstGeom>
          <a:noFill/>
          <a:ln w="12700" cap="flat" cmpd="sng">
            <a:solidFill>
              <a:srgbClr val="7F7F7F"/>
            </a:solidFill>
            <a:prstDash val="solid"/>
            <a:round/>
            <a:headEnd type="none" w="sm" len="sm"/>
            <a:tailEnd type="none" w="sm" len="sm"/>
          </a:ln>
        </p:spPr>
      </p:cxnSp>
      <p:sp>
        <p:nvSpPr>
          <p:cNvPr id="25" name="Google Shape;25;p17"/>
          <p:cNvSpPr txBox="1"/>
          <p:nvPr/>
        </p:nvSpPr>
        <p:spPr>
          <a:xfrm>
            <a:off x="11657942" y="6360084"/>
            <a:ext cx="301831" cy="365125"/>
          </a:xfrm>
          <a:prstGeom prst="rect">
            <a:avLst/>
          </a:prstGeom>
          <a:noFill/>
          <a:ln>
            <a:noFill/>
          </a:ln>
        </p:spPr>
        <p:txBody>
          <a:bodyPr spcFirstLastPara="1" wrap="square" lIns="0" tIns="0" rIns="91425" bIns="0" anchor="ctr" anchorCtr="0">
            <a:noAutofit/>
          </a:bodyPr>
          <a:lstStyle/>
          <a:p>
            <a:pPr marL="0" marR="0" lvl="0" indent="0" algn="l" rtl="0">
              <a:lnSpc>
                <a:spcPct val="100000"/>
              </a:lnSpc>
              <a:spcBef>
                <a:spcPts val="0"/>
              </a:spcBef>
              <a:spcAft>
                <a:spcPts val="0"/>
              </a:spcAft>
              <a:buClr>
                <a:srgbClr val="000000"/>
              </a:buClr>
              <a:buSzPts val="900"/>
              <a:buFont typeface="Arial"/>
              <a:buNone/>
            </a:pPr>
            <a:fld id="{00000000-1234-1234-1234-123412341234}" type="slidenum">
              <a:rPr lang="en-US" sz="900" b="1" i="0" u="none" strike="noStrike" cap="none">
                <a:solidFill>
                  <a:srgbClr val="000000"/>
                </a:solidFill>
                <a:latin typeface="Arial"/>
                <a:ea typeface="Arial"/>
                <a:cs typeface="Arial"/>
                <a:sym typeface="Arial"/>
              </a:rPr>
              <a:t>‹#›</a:t>
            </a:fld>
            <a:endParaRPr sz="900" b="1" i="0" u="none" strike="noStrike" cap="none">
              <a:solidFill>
                <a:srgbClr val="000000"/>
              </a:solidFill>
              <a:latin typeface="Arial"/>
              <a:ea typeface="Arial"/>
              <a:cs typeface="Arial"/>
              <a:sym typeface="Arial"/>
            </a:endParaRPr>
          </a:p>
        </p:txBody>
      </p:sp>
      <p:pic>
        <p:nvPicPr>
          <p:cNvPr id="26" name="Google Shape;26;p17" descr="GMLC_Logo-04.png"/>
          <p:cNvPicPr preferRelativeResize="0"/>
          <p:nvPr/>
        </p:nvPicPr>
        <p:blipFill rotWithShape="1">
          <a:blip r:embed="rId3">
            <a:alphaModFix/>
          </a:blip>
          <a:srcRect/>
          <a:stretch/>
        </p:blipFill>
        <p:spPr>
          <a:xfrm>
            <a:off x="10707410" y="1717"/>
            <a:ext cx="1463040" cy="1591557"/>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156"/>
        <p:cNvGrpSpPr/>
        <p:nvPr/>
      </p:nvGrpSpPr>
      <p:grpSpPr>
        <a:xfrm>
          <a:off x="0" y="0"/>
          <a:ext cx="0" cy="0"/>
          <a:chOff x="0" y="0"/>
          <a:chExt cx="0" cy="0"/>
        </a:xfrm>
      </p:grpSpPr>
      <p:sp>
        <p:nvSpPr>
          <p:cNvPr id="157" name="Google Shape;157;p29"/>
          <p:cNvSpPr txBox="1">
            <a:spLocks noGrp="1"/>
          </p:cNvSpPr>
          <p:nvPr>
            <p:ph type="ftr" idx="11"/>
          </p:nvPr>
        </p:nvSpPr>
        <p:spPr>
          <a:xfrm>
            <a:off x="4165600" y="6356353"/>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8" name="Google Shape;158;p29"/>
          <p:cNvSpPr txBox="1">
            <a:spLocks noGrp="1"/>
          </p:cNvSpPr>
          <p:nvPr>
            <p:ph type="title"/>
          </p:nvPr>
        </p:nvSpPr>
        <p:spPr>
          <a:xfrm>
            <a:off x="269005" y="274640"/>
            <a:ext cx="8899516" cy="808597"/>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rgbClr val="00000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9" name="Google Shape;159;p29"/>
          <p:cNvSpPr txBox="1">
            <a:spLocks noGrp="1"/>
          </p:cNvSpPr>
          <p:nvPr>
            <p:ph type="body" idx="1"/>
          </p:nvPr>
        </p:nvSpPr>
        <p:spPr>
          <a:xfrm>
            <a:off x="274394" y="1600203"/>
            <a:ext cx="5629797" cy="4525963"/>
          </a:xfrm>
          <a:prstGeom prst="rect">
            <a:avLst/>
          </a:prstGeom>
          <a:noFill/>
          <a:ln>
            <a:noFill/>
          </a:ln>
        </p:spPr>
        <p:txBody>
          <a:bodyPr spcFirstLastPara="1" wrap="square" lIns="0" tIns="0" rIns="0" bIns="0" anchor="t" anchorCtr="0">
            <a:noAutofit/>
          </a:bodyPr>
          <a:lstStyle>
            <a:lvl1pPr marL="457200" marR="0" lvl="0" indent="-342900" algn="l" rtl="0">
              <a:lnSpc>
                <a:spcPct val="100000"/>
              </a:lnSpc>
              <a:spcBef>
                <a:spcPts val="400"/>
              </a:spcBef>
              <a:spcAft>
                <a:spcPts val="0"/>
              </a:spcAft>
              <a:buClr>
                <a:schemeClr val="dk1"/>
              </a:buClr>
              <a:buSzPts val="1800"/>
              <a:buFont typeface="Merriweather Sans"/>
              <a:buChar char="►"/>
              <a:defRPr sz="2000" b="0" i="0" u="none" strike="noStrike" cap="none">
                <a:solidFill>
                  <a:schemeClr val="dk1"/>
                </a:solidFill>
                <a:latin typeface="Arial"/>
                <a:ea typeface="Arial"/>
                <a:cs typeface="Arial"/>
                <a:sym typeface="Arial"/>
              </a:defRPr>
            </a:lvl1pPr>
            <a:lvl2pPr marL="914400" marR="0" lvl="1"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50519" algn="l" rtl="0">
              <a:lnSpc>
                <a:spcPct val="100000"/>
              </a:lnSpc>
              <a:spcBef>
                <a:spcPts val="320"/>
              </a:spcBef>
              <a:spcAft>
                <a:spcPts val="0"/>
              </a:spcAft>
              <a:buClr>
                <a:schemeClr val="dk1"/>
              </a:buClr>
              <a:buSzPts val="1920"/>
              <a:buFont typeface="Merriweather Sans"/>
              <a:buChar char="•"/>
              <a:defRPr sz="1600" b="0" i="0" u="none" strike="noStrike" cap="none">
                <a:solidFill>
                  <a:schemeClr val="dk1"/>
                </a:solidFill>
                <a:latin typeface="Arial"/>
                <a:ea typeface="Arial"/>
                <a:cs typeface="Arial"/>
                <a:sym typeface="Arial"/>
              </a:defRPr>
            </a:lvl3pPr>
            <a:lvl4pPr marL="1828800" marR="0" lvl="3" indent="-304164" algn="l" rtl="0">
              <a:lnSpc>
                <a:spcPct val="100000"/>
              </a:lnSpc>
              <a:spcBef>
                <a:spcPts val="280"/>
              </a:spcBef>
              <a:spcAft>
                <a:spcPts val="0"/>
              </a:spcAft>
              <a:buClr>
                <a:schemeClr val="dk1"/>
              </a:buClr>
              <a:buSzPts val="1190"/>
              <a:buFont typeface="Noto Sans Symbols"/>
              <a:buChar char="◆"/>
              <a:defRPr sz="1400" b="0" i="0" u="none" strike="noStrike" cap="none">
                <a:solidFill>
                  <a:schemeClr val="dk1"/>
                </a:solidFill>
                <a:latin typeface="Arial"/>
                <a:ea typeface="Arial"/>
                <a:cs typeface="Arial"/>
                <a:sym typeface="Arial"/>
              </a:defRPr>
            </a:lvl4pPr>
            <a:lvl5pPr marL="2286000" marR="0" lvl="4" indent="-300989" algn="l" rtl="0">
              <a:lnSpc>
                <a:spcPct val="100000"/>
              </a:lnSpc>
              <a:spcBef>
                <a:spcPts val="240"/>
              </a:spcBef>
              <a:spcAft>
                <a:spcPts val="0"/>
              </a:spcAft>
              <a:buClr>
                <a:schemeClr val="dk1"/>
              </a:buClr>
              <a:buSzPts val="1140"/>
              <a:buFont typeface="Arial"/>
              <a:buChar char="►"/>
              <a:defRPr sz="12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60" name="Google Shape;160;p29"/>
          <p:cNvSpPr txBox="1">
            <a:spLocks noGrp="1"/>
          </p:cNvSpPr>
          <p:nvPr>
            <p:ph type="body" idx="2"/>
          </p:nvPr>
        </p:nvSpPr>
        <p:spPr>
          <a:xfrm>
            <a:off x="6185711" y="1600203"/>
            <a:ext cx="5629797" cy="4525963"/>
          </a:xfrm>
          <a:prstGeom prst="rect">
            <a:avLst/>
          </a:prstGeom>
          <a:noFill/>
          <a:ln>
            <a:noFill/>
          </a:ln>
        </p:spPr>
        <p:txBody>
          <a:bodyPr spcFirstLastPara="1" wrap="square" lIns="0" tIns="0" rIns="0" bIns="0" anchor="t" anchorCtr="0">
            <a:noAutofit/>
          </a:bodyPr>
          <a:lstStyle>
            <a:lvl1pPr marL="457200" marR="0" lvl="0" indent="-342900" algn="l" rtl="0">
              <a:lnSpc>
                <a:spcPct val="100000"/>
              </a:lnSpc>
              <a:spcBef>
                <a:spcPts val="400"/>
              </a:spcBef>
              <a:spcAft>
                <a:spcPts val="0"/>
              </a:spcAft>
              <a:buClr>
                <a:schemeClr val="dk1"/>
              </a:buClr>
              <a:buSzPts val="1800"/>
              <a:buFont typeface="Merriweather Sans"/>
              <a:buChar char="►"/>
              <a:defRPr sz="2000" b="0" i="0" u="none" strike="noStrike" cap="none">
                <a:solidFill>
                  <a:schemeClr val="dk1"/>
                </a:solidFill>
                <a:latin typeface="Arial"/>
                <a:ea typeface="Arial"/>
                <a:cs typeface="Arial"/>
                <a:sym typeface="Arial"/>
              </a:defRPr>
            </a:lvl1pPr>
            <a:lvl2pPr marL="914400" marR="0" lvl="1"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50519" algn="l" rtl="0">
              <a:lnSpc>
                <a:spcPct val="100000"/>
              </a:lnSpc>
              <a:spcBef>
                <a:spcPts val="320"/>
              </a:spcBef>
              <a:spcAft>
                <a:spcPts val="0"/>
              </a:spcAft>
              <a:buClr>
                <a:schemeClr val="dk1"/>
              </a:buClr>
              <a:buSzPts val="1920"/>
              <a:buFont typeface="Merriweather Sans"/>
              <a:buChar char="•"/>
              <a:defRPr sz="1600" b="0" i="0" u="none" strike="noStrike" cap="none">
                <a:solidFill>
                  <a:schemeClr val="dk1"/>
                </a:solidFill>
                <a:latin typeface="Arial"/>
                <a:ea typeface="Arial"/>
                <a:cs typeface="Arial"/>
                <a:sym typeface="Arial"/>
              </a:defRPr>
            </a:lvl3pPr>
            <a:lvl4pPr marL="1828800" marR="0" lvl="3" indent="-304164" algn="l" rtl="0">
              <a:lnSpc>
                <a:spcPct val="100000"/>
              </a:lnSpc>
              <a:spcBef>
                <a:spcPts val="280"/>
              </a:spcBef>
              <a:spcAft>
                <a:spcPts val="0"/>
              </a:spcAft>
              <a:buClr>
                <a:schemeClr val="dk1"/>
              </a:buClr>
              <a:buSzPts val="1190"/>
              <a:buFont typeface="Noto Sans Symbols"/>
              <a:buChar char="◆"/>
              <a:defRPr sz="1400" b="0" i="0" u="none" strike="noStrike" cap="none">
                <a:solidFill>
                  <a:schemeClr val="dk1"/>
                </a:solidFill>
                <a:latin typeface="Arial"/>
                <a:ea typeface="Arial"/>
                <a:cs typeface="Arial"/>
                <a:sym typeface="Arial"/>
              </a:defRPr>
            </a:lvl4pPr>
            <a:lvl5pPr marL="2286000" marR="0" lvl="4" indent="-300989" algn="l" rtl="0">
              <a:lnSpc>
                <a:spcPct val="100000"/>
              </a:lnSpc>
              <a:spcBef>
                <a:spcPts val="240"/>
              </a:spcBef>
              <a:spcAft>
                <a:spcPts val="0"/>
              </a:spcAft>
              <a:buClr>
                <a:schemeClr val="dk1"/>
              </a:buClr>
              <a:buSzPts val="1140"/>
              <a:buFont typeface="Arial"/>
              <a:buChar char="►"/>
              <a:defRPr sz="12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161"/>
        <p:cNvGrpSpPr/>
        <p:nvPr/>
      </p:nvGrpSpPr>
      <p:grpSpPr>
        <a:xfrm>
          <a:off x="0" y="0"/>
          <a:ext cx="0" cy="0"/>
          <a:chOff x="0" y="0"/>
          <a:chExt cx="0" cy="0"/>
        </a:xfrm>
      </p:grpSpPr>
      <p:sp>
        <p:nvSpPr>
          <p:cNvPr id="162" name="Google Shape;162;p30"/>
          <p:cNvSpPr txBox="1">
            <a:spLocks noGrp="1"/>
          </p:cNvSpPr>
          <p:nvPr>
            <p:ph type="ftr" idx="11"/>
          </p:nvPr>
        </p:nvSpPr>
        <p:spPr>
          <a:xfrm>
            <a:off x="4165600" y="6356353"/>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3" name="Google Shape;163;p30"/>
          <p:cNvSpPr txBox="1">
            <a:spLocks noGrp="1"/>
          </p:cNvSpPr>
          <p:nvPr>
            <p:ph type="title"/>
          </p:nvPr>
        </p:nvSpPr>
        <p:spPr>
          <a:xfrm>
            <a:off x="269005" y="274640"/>
            <a:ext cx="8899516" cy="808597"/>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rgbClr val="00000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4" name="Google Shape;164;p30"/>
          <p:cNvSpPr txBox="1">
            <a:spLocks noGrp="1"/>
          </p:cNvSpPr>
          <p:nvPr>
            <p:ph type="body" idx="1"/>
          </p:nvPr>
        </p:nvSpPr>
        <p:spPr>
          <a:xfrm>
            <a:off x="274394" y="1535113"/>
            <a:ext cx="5629797" cy="412220"/>
          </a:xfrm>
          <a:prstGeom prst="rect">
            <a:avLst/>
          </a:prstGeom>
          <a:noFill/>
          <a:ln>
            <a:noFill/>
          </a:ln>
        </p:spPr>
        <p:txBody>
          <a:bodyPr spcFirstLastPara="1" wrap="square" lIns="0" tIns="0" rIns="0" bIns="0" anchor="b" anchorCtr="0">
            <a:normAutofit/>
          </a:bodyPr>
          <a:lstStyle>
            <a:lvl1pPr marL="457200" marR="0" lvl="0" indent="-228600" algn="l" rtl="0">
              <a:lnSpc>
                <a:spcPct val="100000"/>
              </a:lnSpc>
              <a:spcBef>
                <a:spcPts val="400"/>
              </a:spcBef>
              <a:spcAft>
                <a:spcPts val="0"/>
              </a:spcAft>
              <a:buClr>
                <a:schemeClr val="dk1"/>
              </a:buClr>
              <a:buSzPts val="2000"/>
              <a:buFont typeface="Arial"/>
              <a:buNone/>
              <a:defRPr sz="2000" b="1" i="0" u="none" strike="noStrike" cap="none">
                <a:solidFill>
                  <a:schemeClr val="dk1"/>
                </a:solidFill>
                <a:latin typeface="Arial"/>
                <a:ea typeface="Arial"/>
                <a:cs typeface="Arial"/>
                <a:sym typeface="Arial"/>
              </a:defRPr>
            </a:lvl1pPr>
            <a:lvl2pPr marL="914400" marR="0" lvl="1" indent="-228600" algn="l" rtl="0">
              <a:lnSpc>
                <a:spcPct val="100000"/>
              </a:lnSpc>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165" name="Google Shape;165;p30"/>
          <p:cNvSpPr txBox="1">
            <a:spLocks noGrp="1"/>
          </p:cNvSpPr>
          <p:nvPr>
            <p:ph type="body" idx="2"/>
          </p:nvPr>
        </p:nvSpPr>
        <p:spPr>
          <a:xfrm>
            <a:off x="274394" y="2062172"/>
            <a:ext cx="5629797" cy="3779204"/>
          </a:xfrm>
          <a:prstGeom prst="rect">
            <a:avLst/>
          </a:prstGeom>
          <a:noFill/>
          <a:ln>
            <a:noFill/>
          </a:ln>
        </p:spPr>
        <p:txBody>
          <a:bodyPr spcFirstLastPara="1" wrap="square" lIns="0" tIns="0" rIns="0" bIns="0" anchor="t" anchorCtr="0">
            <a:noAutofit/>
          </a:bodyPr>
          <a:lstStyle>
            <a:lvl1pPr marL="457200" marR="0" lvl="0" indent="-342900" algn="l" rtl="0">
              <a:lnSpc>
                <a:spcPct val="100000"/>
              </a:lnSpc>
              <a:spcBef>
                <a:spcPts val="400"/>
              </a:spcBef>
              <a:spcAft>
                <a:spcPts val="0"/>
              </a:spcAft>
              <a:buClr>
                <a:schemeClr val="dk1"/>
              </a:buClr>
              <a:buSzPts val="1800"/>
              <a:buFont typeface="Merriweather Sans"/>
              <a:buChar char="►"/>
              <a:defRPr sz="2000" b="0" i="0" u="none" strike="noStrike" cap="none">
                <a:solidFill>
                  <a:schemeClr val="dk1"/>
                </a:solidFill>
                <a:latin typeface="Arial"/>
                <a:ea typeface="Arial"/>
                <a:cs typeface="Arial"/>
                <a:sym typeface="Arial"/>
              </a:defRPr>
            </a:lvl1pPr>
            <a:lvl2pPr marL="914400" marR="0" lvl="1"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50519" algn="l" rtl="0">
              <a:lnSpc>
                <a:spcPct val="100000"/>
              </a:lnSpc>
              <a:spcBef>
                <a:spcPts val="320"/>
              </a:spcBef>
              <a:spcAft>
                <a:spcPts val="0"/>
              </a:spcAft>
              <a:buClr>
                <a:schemeClr val="dk1"/>
              </a:buClr>
              <a:buSzPts val="1920"/>
              <a:buFont typeface="Merriweather Sans"/>
              <a:buChar char="•"/>
              <a:defRPr sz="1600" b="0" i="0" u="none" strike="noStrike" cap="none">
                <a:solidFill>
                  <a:schemeClr val="dk1"/>
                </a:solidFill>
                <a:latin typeface="Arial"/>
                <a:ea typeface="Arial"/>
                <a:cs typeface="Arial"/>
                <a:sym typeface="Arial"/>
              </a:defRPr>
            </a:lvl3pPr>
            <a:lvl4pPr marL="1828800" marR="0" lvl="3" indent="-304164" algn="l" rtl="0">
              <a:lnSpc>
                <a:spcPct val="100000"/>
              </a:lnSpc>
              <a:spcBef>
                <a:spcPts val="280"/>
              </a:spcBef>
              <a:spcAft>
                <a:spcPts val="0"/>
              </a:spcAft>
              <a:buClr>
                <a:schemeClr val="dk1"/>
              </a:buClr>
              <a:buSzPts val="1190"/>
              <a:buFont typeface="Noto Sans Symbols"/>
              <a:buChar char="◆"/>
              <a:defRPr sz="1400" b="0" i="0" u="none" strike="noStrike" cap="none">
                <a:solidFill>
                  <a:schemeClr val="dk1"/>
                </a:solidFill>
                <a:latin typeface="Arial"/>
                <a:ea typeface="Arial"/>
                <a:cs typeface="Arial"/>
                <a:sym typeface="Arial"/>
              </a:defRPr>
            </a:lvl4pPr>
            <a:lvl5pPr marL="2286000" marR="0" lvl="4" indent="-300989" algn="l" rtl="0">
              <a:lnSpc>
                <a:spcPct val="100000"/>
              </a:lnSpc>
              <a:spcBef>
                <a:spcPts val="240"/>
              </a:spcBef>
              <a:spcAft>
                <a:spcPts val="0"/>
              </a:spcAft>
              <a:buClr>
                <a:schemeClr val="dk1"/>
              </a:buClr>
              <a:buSzPts val="1140"/>
              <a:buFont typeface="Arial"/>
              <a:buChar char="►"/>
              <a:defRPr sz="12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66" name="Google Shape;166;p30"/>
          <p:cNvSpPr txBox="1">
            <a:spLocks noGrp="1"/>
          </p:cNvSpPr>
          <p:nvPr>
            <p:ph type="body" idx="3"/>
          </p:nvPr>
        </p:nvSpPr>
        <p:spPr>
          <a:xfrm>
            <a:off x="6185711" y="2062172"/>
            <a:ext cx="5629797" cy="3779204"/>
          </a:xfrm>
          <a:prstGeom prst="rect">
            <a:avLst/>
          </a:prstGeom>
          <a:noFill/>
          <a:ln>
            <a:noFill/>
          </a:ln>
        </p:spPr>
        <p:txBody>
          <a:bodyPr spcFirstLastPara="1" wrap="square" lIns="0" tIns="0" rIns="0" bIns="0" anchor="t" anchorCtr="0">
            <a:noAutofit/>
          </a:bodyPr>
          <a:lstStyle>
            <a:lvl1pPr marL="457200" marR="0" lvl="0" indent="-342900" algn="l" rtl="0">
              <a:lnSpc>
                <a:spcPct val="100000"/>
              </a:lnSpc>
              <a:spcBef>
                <a:spcPts val="400"/>
              </a:spcBef>
              <a:spcAft>
                <a:spcPts val="0"/>
              </a:spcAft>
              <a:buClr>
                <a:schemeClr val="dk1"/>
              </a:buClr>
              <a:buSzPts val="1800"/>
              <a:buFont typeface="Merriweather Sans"/>
              <a:buChar char="►"/>
              <a:defRPr sz="2000" b="0" i="0" u="none" strike="noStrike" cap="none">
                <a:solidFill>
                  <a:schemeClr val="dk1"/>
                </a:solidFill>
                <a:latin typeface="Arial"/>
                <a:ea typeface="Arial"/>
                <a:cs typeface="Arial"/>
                <a:sym typeface="Arial"/>
              </a:defRPr>
            </a:lvl1pPr>
            <a:lvl2pPr marL="914400" marR="0" lvl="1"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50519" algn="l" rtl="0">
              <a:lnSpc>
                <a:spcPct val="100000"/>
              </a:lnSpc>
              <a:spcBef>
                <a:spcPts val="320"/>
              </a:spcBef>
              <a:spcAft>
                <a:spcPts val="0"/>
              </a:spcAft>
              <a:buClr>
                <a:schemeClr val="dk1"/>
              </a:buClr>
              <a:buSzPts val="1920"/>
              <a:buFont typeface="Merriweather Sans"/>
              <a:buChar char="•"/>
              <a:defRPr sz="1600" b="0" i="0" u="none" strike="noStrike" cap="none">
                <a:solidFill>
                  <a:schemeClr val="dk1"/>
                </a:solidFill>
                <a:latin typeface="Arial"/>
                <a:ea typeface="Arial"/>
                <a:cs typeface="Arial"/>
                <a:sym typeface="Arial"/>
              </a:defRPr>
            </a:lvl3pPr>
            <a:lvl4pPr marL="1828800" marR="0" lvl="3" indent="-304164" algn="l" rtl="0">
              <a:lnSpc>
                <a:spcPct val="100000"/>
              </a:lnSpc>
              <a:spcBef>
                <a:spcPts val="280"/>
              </a:spcBef>
              <a:spcAft>
                <a:spcPts val="0"/>
              </a:spcAft>
              <a:buClr>
                <a:schemeClr val="dk1"/>
              </a:buClr>
              <a:buSzPts val="1190"/>
              <a:buFont typeface="Noto Sans Symbols"/>
              <a:buChar char="◆"/>
              <a:defRPr sz="1400" b="0" i="0" u="none" strike="noStrike" cap="none">
                <a:solidFill>
                  <a:schemeClr val="dk1"/>
                </a:solidFill>
                <a:latin typeface="Arial"/>
                <a:ea typeface="Arial"/>
                <a:cs typeface="Arial"/>
                <a:sym typeface="Arial"/>
              </a:defRPr>
            </a:lvl4pPr>
            <a:lvl5pPr marL="2286000" marR="0" lvl="4" indent="-300989" algn="l" rtl="0">
              <a:lnSpc>
                <a:spcPct val="100000"/>
              </a:lnSpc>
              <a:spcBef>
                <a:spcPts val="240"/>
              </a:spcBef>
              <a:spcAft>
                <a:spcPts val="0"/>
              </a:spcAft>
              <a:buClr>
                <a:schemeClr val="dk1"/>
              </a:buClr>
              <a:buSzPts val="1140"/>
              <a:buFont typeface="Arial"/>
              <a:buChar char="►"/>
              <a:defRPr sz="12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67" name="Google Shape;167;p30"/>
          <p:cNvSpPr txBox="1">
            <a:spLocks noGrp="1"/>
          </p:cNvSpPr>
          <p:nvPr>
            <p:ph type="body" idx="4"/>
          </p:nvPr>
        </p:nvSpPr>
        <p:spPr>
          <a:xfrm>
            <a:off x="6185713" y="1535113"/>
            <a:ext cx="5629796" cy="412220"/>
          </a:xfrm>
          <a:prstGeom prst="rect">
            <a:avLst/>
          </a:prstGeom>
          <a:noFill/>
          <a:ln>
            <a:noFill/>
          </a:ln>
        </p:spPr>
        <p:txBody>
          <a:bodyPr spcFirstLastPara="1" wrap="square" lIns="0" tIns="0" rIns="0" bIns="0" anchor="b" anchorCtr="0">
            <a:normAutofit/>
          </a:bodyPr>
          <a:lstStyle>
            <a:lvl1pPr marL="457200" marR="0" lvl="0" indent="-228600" algn="l" rtl="0">
              <a:lnSpc>
                <a:spcPct val="100000"/>
              </a:lnSpc>
              <a:spcBef>
                <a:spcPts val="400"/>
              </a:spcBef>
              <a:spcAft>
                <a:spcPts val="0"/>
              </a:spcAft>
              <a:buClr>
                <a:schemeClr val="dk1"/>
              </a:buClr>
              <a:buSzPts val="2000"/>
              <a:buFont typeface="Arial"/>
              <a:buNone/>
              <a:defRPr sz="2000" b="1" i="0" u="none" strike="noStrike" cap="none">
                <a:solidFill>
                  <a:schemeClr val="dk1"/>
                </a:solidFill>
                <a:latin typeface="Arial"/>
                <a:ea typeface="Arial"/>
                <a:cs typeface="Arial"/>
                <a:sym typeface="Arial"/>
              </a:defRPr>
            </a:lvl1pPr>
            <a:lvl2pPr marL="914400" marR="0" lvl="1" indent="-228600" algn="l" rtl="0">
              <a:lnSpc>
                <a:spcPct val="100000"/>
              </a:lnSpc>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p:cSld name="Vertical Title and Text">
    <p:spTree>
      <p:nvGrpSpPr>
        <p:cNvPr id="1" name="Shape 172"/>
        <p:cNvGrpSpPr/>
        <p:nvPr/>
      </p:nvGrpSpPr>
      <p:grpSpPr>
        <a:xfrm>
          <a:off x="0" y="0"/>
          <a:ext cx="0" cy="0"/>
          <a:chOff x="0" y="0"/>
          <a:chExt cx="0" cy="0"/>
        </a:xfrm>
      </p:grpSpPr>
      <p:sp>
        <p:nvSpPr>
          <p:cNvPr id="173" name="Google Shape;173;p32"/>
          <p:cNvSpPr txBox="1">
            <a:spLocks noGrp="1"/>
          </p:cNvSpPr>
          <p:nvPr>
            <p:ph type="ftr" idx="11"/>
          </p:nvPr>
        </p:nvSpPr>
        <p:spPr>
          <a:xfrm>
            <a:off x="4165600" y="6356353"/>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4" name="Google Shape;174;p32"/>
          <p:cNvSpPr txBox="1">
            <a:spLocks noGrp="1"/>
          </p:cNvSpPr>
          <p:nvPr>
            <p:ph type="title"/>
          </p:nvPr>
        </p:nvSpPr>
        <p:spPr>
          <a:xfrm>
            <a:off x="269005" y="274640"/>
            <a:ext cx="8899516" cy="808597"/>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rgbClr val="00000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2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6A25537-96AD-434F-B5A8-61D8B42391A2}"/>
              </a:ext>
            </a:extLst>
          </p:cNvPr>
          <p:cNvSpPr>
            <a:spLocks noGrp="1"/>
          </p:cNvSpPr>
          <p:nvPr>
            <p:ph type="dt" sz="half" idx="10"/>
          </p:nvPr>
        </p:nvSpPr>
        <p:spPr/>
        <p:txBody>
          <a:bodyPr/>
          <a:lstStyle/>
          <a:p>
            <a:fld id="{4BEF4069-AC0E-4756-99EA-21B63F1A1454}" type="datetimeFigureOut">
              <a:rPr lang="en-US" smtClean="0"/>
              <a:t>10/29/2025</a:t>
            </a:fld>
            <a:endParaRPr lang="en-US"/>
          </a:p>
        </p:txBody>
      </p:sp>
      <p:sp>
        <p:nvSpPr>
          <p:cNvPr id="3" name="Footer Placeholder 2">
            <a:extLst>
              <a:ext uri="{FF2B5EF4-FFF2-40B4-BE49-F238E27FC236}">
                <a16:creationId xmlns:a16="http://schemas.microsoft.com/office/drawing/2014/main" id="{93C23ED9-72A4-42BB-BE67-5D46DCD7F72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23707B2-2592-4201-B77C-DDD62559603F}"/>
              </a:ext>
            </a:extLst>
          </p:cNvPr>
          <p:cNvSpPr>
            <a:spLocks noGrp="1"/>
          </p:cNvSpPr>
          <p:nvPr>
            <p:ph type="sldNum" sz="quarter" idx="12"/>
          </p:nvPr>
        </p:nvSpPr>
        <p:spPr/>
        <p:txBody>
          <a:bodyPr/>
          <a:lstStyle/>
          <a:p>
            <a:fld id="{F322F7C9-5518-46B0-A68E-0ABB8B4C5909}" type="slidenum">
              <a:rPr lang="en-US" smtClean="0"/>
              <a:t>‹#›</a:t>
            </a:fld>
            <a:endParaRPr lang="en-US"/>
          </a:p>
        </p:txBody>
      </p:sp>
    </p:spTree>
    <p:extLst>
      <p:ext uri="{BB962C8B-B14F-4D97-AF65-F5344CB8AC3E}">
        <p14:creationId xmlns:p14="http://schemas.microsoft.com/office/powerpoint/2010/main" val="34615127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Main">
  <p:cSld name="Title and Content Main">
    <p:spTree>
      <p:nvGrpSpPr>
        <p:cNvPr id="1" name="Shape 37"/>
        <p:cNvGrpSpPr/>
        <p:nvPr/>
      </p:nvGrpSpPr>
      <p:grpSpPr>
        <a:xfrm>
          <a:off x="0" y="0"/>
          <a:ext cx="0" cy="0"/>
          <a:chOff x="0" y="0"/>
          <a:chExt cx="0" cy="0"/>
        </a:xfrm>
      </p:grpSpPr>
      <p:pic>
        <p:nvPicPr>
          <p:cNvPr id="38" name="Google Shape;38;p20"/>
          <p:cNvPicPr preferRelativeResize="0"/>
          <p:nvPr/>
        </p:nvPicPr>
        <p:blipFill rotWithShape="1">
          <a:blip r:embed="rId2">
            <a:alphaModFix/>
          </a:blip>
          <a:srcRect/>
          <a:stretch/>
        </p:blipFill>
        <p:spPr>
          <a:xfrm>
            <a:off x="3052" y="1715"/>
            <a:ext cx="12185897" cy="6854568"/>
          </a:xfrm>
          <a:prstGeom prst="rect">
            <a:avLst/>
          </a:prstGeom>
          <a:noFill/>
          <a:ln>
            <a:noFill/>
          </a:ln>
        </p:spPr>
      </p:pic>
      <p:sp>
        <p:nvSpPr>
          <p:cNvPr id="39" name="Google Shape;39;p20"/>
          <p:cNvSpPr txBox="1">
            <a:spLocks noGrp="1"/>
          </p:cNvSpPr>
          <p:nvPr>
            <p:ph type="ftr" idx="11"/>
          </p:nvPr>
        </p:nvSpPr>
        <p:spPr>
          <a:xfrm>
            <a:off x="4165600" y="6356355"/>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20"/>
          <p:cNvSpPr txBox="1">
            <a:spLocks noGrp="1"/>
          </p:cNvSpPr>
          <p:nvPr>
            <p:ph type="title"/>
          </p:nvPr>
        </p:nvSpPr>
        <p:spPr>
          <a:xfrm>
            <a:off x="269006" y="274642"/>
            <a:ext cx="8899516" cy="808597"/>
          </a:xfrm>
          <a:prstGeom prst="rect">
            <a:avLst/>
          </a:prstGeom>
          <a:noFill/>
          <a:ln>
            <a:noFill/>
          </a:ln>
        </p:spPr>
        <p:txBody>
          <a:bodyPr spcFirstLastPara="1" wrap="square" lIns="0" tIns="0" rIns="0" bIns="0" anchor="b" anchorCtr="0">
            <a:noAutofit/>
          </a:bodyPr>
          <a:lstStyle>
            <a:lvl1pPr lvl="0" algn="l">
              <a:spcBef>
                <a:spcPts val="0"/>
              </a:spcBef>
              <a:spcAft>
                <a:spcPts val="0"/>
              </a:spcAft>
              <a:buClr>
                <a:srgbClr val="707276"/>
              </a:buClr>
              <a:buSzPts val="1800"/>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cxnSp>
        <p:nvCxnSpPr>
          <p:cNvPr id="41" name="Google Shape;41;p20"/>
          <p:cNvCxnSpPr/>
          <p:nvPr/>
        </p:nvCxnSpPr>
        <p:spPr>
          <a:xfrm>
            <a:off x="11531549" y="6454975"/>
            <a:ext cx="0" cy="182880"/>
          </a:xfrm>
          <a:prstGeom prst="straightConnector1">
            <a:avLst/>
          </a:prstGeom>
          <a:noFill/>
          <a:ln w="12700" cap="flat" cmpd="sng">
            <a:solidFill>
              <a:srgbClr val="7F7F7F"/>
            </a:solidFill>
            <a:prstDash val="solid"/>
            <a:round/>
            <a:headEnd type="none" w="sm" len="sm"/>
            <a:tailEnd type="none" w="sm" len="sm"/>
          </a:ln>
        </p:spPr>
      </p:cxnSp>
      <p:sp>
        <p:nvSpPr>
          <p:cNvPr id="42" name="Google Shape;42;p20"/>
          <p:cNvSpPr txBox="1">
            <a:spLocks noGrp="1"/>
          </p:cNvSpPr>
          <p:nvPr>
            <p:ph type="dt" idx="10"/>
          </p:nvPr>
        </p:nvSpPr>
        <p:spPr>
          <a:xfrm>
            <a:off x="9308983" y="6381398"/>
            <a:ext cx="2178804"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7 Sep 2022</a:t>
            </a:r>
            <a:endParaRPr/>
          </a:p>
        </p:txBody>
      </p:sp>
      <p:sp>
        <p:nvSpPr>
          <p:cNvPr id="43" name="Google Shape;43;p20"/>
          <p:cNvSpPr txBox="1">
            <a:spLocks noGrp="1"/>
          </p:cNvSpPr>
          <p:nvPr>
            <p:ph type="sldNum" idx="12"/>
          </p:nvPr>
        </p:nvSpPr>
        <p:spPr>
          <a:xfrm>
            <a:off x="11531549" y="6363855"/>
            <a:ext cx="515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pic>
        <p:nvPicPr>
          <p:cNvPr id="44" name="Google Shape;44;p20"/>
          <p:cNvPicPr preferRelativeResize="0"/>
          <p:nvPr/>
        </p:nvPicPr>
        <p:blipFill rotWithShape="1">
          <a:blip r:embed="rId3">
            <a:alphaModFix/>
          </a:blip>
          <a:srcRect/>
          <a:stretch/>
        </p:blipFill>
        <p:spPr>
          <a:xfrm>
            <a:off x="9753600" y="291613"/>
            <a:ext cx="1966685" cy="608289"/>
          </a:xfrm>
          <a:prstGeom prst="rect">
            <a:avLst/>
          </a:prstGeom>
          <a:noFill/>
          <a:ln>
            <a:noFill/>
          </a:ln>
        </p:spPr>
      </p:pic>
      <p:sp>
        <p:nvSpPr>
          <p:cNvPr id="45" name="Google Shape;45;p20"/>
          <p:cNvSpPr txBox="1">
            <a:spLocks noGrp="1"/>
          </p:cNvSpPr>
          <p:nvPr>
            <p:ph type="body" idx="1"/>
          </p:nvPr>
        </p:nvSpPr>
        <p:spPr>
          <a:xfrm>
            <a:off x="274394" y="1600205"/>
            <a:ext cx="11541116" cy="4525963"/>
          </a:xfrm>
          <a:prstGeom prst="rect">
            <a:avLst/>
          </a:prstGeom>
          <a:noFill/>
          <a:ln>
            <a:noFill/>
          </a:ln>
        </p:spPr>
        <p:txBody>
          <a:bodyPr spcFirstLastPara="1" wrap="square" lIns="0" tIns="0" rIns="0" bIns="0" anchor="t" anchorCtr="0">
            <a:noAutofit/>
          </a:bodyPr>
          <a:lstStyle>
            <a:lvl1pPr marL="457200" marR="0" lvl="0" indent="-342900" algn="l" rtl="0">
              <a:spcBef>
                <a:spcPts val="400"/>
              </a:spcBef>
              <a:spcAft>
                <a:spcPts val="0"/>
              </a:spcAft>
              <a:buClr>
                <a:schemeClr val="dk1"/>
              </a:buClr>
              <a:buSzPts val="1800"/>
              <a:buFont typeface="Merriweather Sans"/>
              <a:buChar char="►"/>
              <a:defRPr sz="2000" b="0" i="0" u="none" strike="noStrike" cap="none">
                <a:solidFill>
                  <a:schemeClr val="dk1"/>
                </a:solidFill>
                <a:latin typeface="Arial"/>
                <a:ea typeface="Arial"/>
                <a:cs typeface="Arial"/>
                <a:sym typeface="Arial"/>
              </a:defRPr>
            </a:lvl1pPr>
            <a:lvl2pPr marL="914400" marR="0" lvl="1"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50519" algn="l" rtl="0">
              <a:spcBef>
                <a:spcPts val="320"/>
              </a:spcBef>
              <a:spcAft>
                <a:spcPts val="0"/>
              </a:spcAft>
              <a:buClr>
                <a:schemeClr val="dk1"/>
              </a:buClr>
              <a:buSzPts val="1920"/>
              <a:buFont typeface="Merriweather Sans"/>
              <a:buChar char="•"/>
              <a:defRPr sz="1600" b="0" i="0" u="none" strike="noStrike" cap="none">
                <a:solidFill>
                  <a:schemeClr val="dk1"/>
                </a:solidFill>
                <a:latin typeface="Arial"/>
                <a:ea typeface="Arial"/>
                <a:cs typeface="Arial"/>
                <a:sym typeface="Arial"/>
              </a:defRPr>
            </a:lvl3pPr>
            <a:lvl4pPr marL="1828800" marR="0" lvl="3" indent="-304164" algn="l" rtl="0">
              <a:spcBef>
                <a:spcPts val="280"/>
              </a:spcBef>
              <a:spcAft>
                <a:spcPts val="0"/>
              </a:spcAft>
              <a:buClr>
                <a:schemeClr val="dk1"/>
              </a:buClr>
              <a:buSzPts val="1190"/>
              <a:buFont typeface="Noto Sans Symbols"/>
              <a:buChar char="◆"/>
              <a:defRPr sz="1400" b="0" i="0" u="none" strike="noStrike" cap="none">
                <a:solidFill>
                  <a:schemeClr val="dk1"/>
                </a:solidFill>
                <a:latin typeface="Arial"/>
                <a:ea typeface="Arial"/>
                <a:cs typeface="Arial"/>
                <a:sym typeface="Arial"/>
              </a:defRPr>
            </a:lvl4pPr>
            <a:lvl5pPr marL="2286000" marR="0" lvl="4" indent="-300989" algn="l" rtl="0">
              <a:spcBef>
                <a:spcPts val="240"/>
              </a:spcBef>
              <a:spcAft>
                <a:spcPts val="0"/>
              </a:spcAft>
              <a:buClr>
                <a:schemeClr val="dk1"/>
              </a:buClr>
              <a:buSzPts val="1140"/>
              <a:buFont typeface="Arial"/>
              <a:buChar char="►"/>
              <a:defRPr sz="12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3201705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Slide_Plain_Blac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36B83B-A5E4-524E-96A9-DFC12D58F12A}"/>
              </a:ext>
              <a:ext uri="{C183D7F6-B498-43B3-948B-1728B52AA6E4}">
                <adec:decorative xmlns:adec="http://schemas.microsoft.com/office/drawing/2017/decorative" val="1"/>
              </a:ext>
            </a:extLst>
          </p:cNvPr>
          <p:cNvSpPr/>
          <p:nvPr userDrawn="1"/>
        </p:nvSpPr>
        <p:spPr>
          <a:xfrm>
            <a:off x="761108" y="19914"/>
            <a:ext cx="4572000" cy="6858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67" dirty="0"/>
          </a:p>
        </p:txBody>
      </p:sp>
      <p:pic>
        <p:nvPicPr>
          <p:cNvPr id="12" name="Picture 11" descr="PNNL Logo">
            <a:extLst>
              <a:ext uri="{FF2B5EF4-FFF2-40B4-BE49-F238E27FC236}">
                <a16:creationId xmlns:a16="http://schemas.microsoft.com/office/drawing/2014/main" id="{45A7D3E1-BCC3-C843-81A0-EA4EDFB44528}"/>
              </a:ext>
            </a:extLst>
          </p:cNvPr>
          <p:cNvPicPr>
            <a:picLocks noChangeAspect="1"/>
          </p:cNvPicPr>
          <p:nvPr userDrawn="1"/>
        </p:nvPicPr>
        <p:blipFill>
          <a:blip r:embed="rId2"/>
          <a:stretch>
            <a:fillRect/>
          </a:stretch>
        </p:blipFill>
        <p:spPr>
          <a:xfrm>
            <a:off x="1143000" y="198120"/>
            <a:ext cx="1066800" cy="1041020"/>
          </a:xfrm>
          <a:prstGeom prst="rect">
            <a:avLst/>
          </a:prstGeom>
        </p:spPr>
      </p:pic>
      <p:sp>
        <p:nvSpPr>
          <p:cNvPr id="2" name="Title 1"/>
          <p:cNvSpPr>
            <a:spLocks noGrp="1"/>
          </p:cNvSpPr>
          <p:nvPr>
            <p:ph type="ctrTitle"/>
          </p:nvPr>
        </p:nvSpPr>
        <p:spPr>
          <a:xfrm>
            <a:off x="1143000" y="2286000"/>
            <a:ext cx="3810000" cy="1524000"/>
          </a:xfrm>
          <a:prstGeom prst="rect">
            <a:avLst/>
          </a:prstGeom>
        </p:spPr>
        <p:txBody>
          <a:bodyPr lIns="0" tIns="0" rIns="0" bIns="0" anchor="b">
            <a:noAutofit/>
          </a:bodyPr>
          <a:lstStyle>
            <a:lvl1pPr algn="r">
              <a:defRPr sz="4000" b="1">
                <a:solidFill>
                  <a:srgbClr val="0183B3"/>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15" name="Date Placeholder 1">
            <a:extLst>
              <a:ext uri="{FF2B5EF4-FFF2-40B4-BE49-F238E27FC236}">
                <a16:creationId xmlns:a16="http://schemas.microsoft.com/office/drawing/2014/main" id="{9D9DB338-5D5C-4ACA-9ECF-C3E34C44127A}"/>
              </a:ext>
            </a:extLst>
          </p:cNvPr>
          <p:cNvSpPr>
            <a:spLocks noGrp="1"/>
          </p:cNvSpPr>
          <p:nvPr>
            <p:ph type="dt" sz="half" idx="2"/>
          </p:nvPr>
        </p:nvSpPr>
        <p:spPr>
          <a:xfrm>
            <a:off x="2209701" y="4096371"/>
            <a:ext cx="2742407" cy="365125"/>
          </a:xfrm>
          <a:prstGeom prst="rect">
            <a:avLst/>
          </a:prstGeom>
        </p:spPr>
        <p:txBody>
          <a:bodyPr vert="horz" lIns="91440" tIns="45720" rIns="91440" bIns="45720" rtlCol="0" anchor="ctr"/>
          <a:lstStyle>
            <a:lvl1pPr algn="r">
              <a:defRPr sz="1500">
                <a:solidFill>
                  <a:schemeClr val="tx1">
                    <a:tint val="75000"/>
                  </a:schemeClr>
                </a:solidFill>
              </a:defRPr>
            </a:lvl1pPr>
          </a:lstStyle>
          <a:p>
            <a:fld id="{ABD4F8E3-4ED9-44B4-99E6-8A3D2CF8D415}" type="datetime4">
              <a:rPr lang="en-US" smtClean="0"/>
              <a:t>October 29, 2025</a:t>
            </a:fld>
            <a:endParaRPr lang="en-US" dirty="0"/>
          </a:p>
        </p:txBody>
      </p:sp>
      <p:sp>
        <p:nvSpPr>
          <p:cNvPr id="20" name="Text Placeholder 19">
            <a:extLst>
              <a:ext uri="{FF2B5EF4-FFF2-40B4-BE49-F238E27FC236}">
                <a16:creationId xmlns:a16="http://schemas.microsoft.com/office/drawing/2014/main" id="{3061D5F4-8719-384B-945C-9A27060F99A0}"/>
              </a:ext>
            </a:extLst>
          </p:cNvPr>
          <p:cNvSpPr>
            <a:spLocks noGrp="1"/>
          </p:cNvSpPr>
          <p:nvPr>
            <p:ph type="body" sz="quarter" idx="10" hasCustomPrompt="1"/>
          </p:nvPr>
        </p:nvSpPr>
        <p:spPr>
          <a:xfrm>
            <a:off x="1142108" y="4724400"/>
            <a:ext cx="3810000" cy="228600"/>
          </a:xfrm>
          <a:prstGeom prst="rect">
            <a:avLst/>
          </a:prstGeom>
        </p:spPr>
        <p:txBody>
          <a:bodyPr wrap="none" lIns="0" tIns="0" rIns="0" bIns="0">
            <a:noAutofit/>
          </a:bodyPr>
          <a:lstStyle>
            <a:lvl1pPr marL="0" indent="0" algn="r">
              <a:buNone/>
              <a:defRPr sz="1500" b="1">
                <a:solidFill>
                  <a:srgbClr val="000000"/>
                </a:solidFill>
                <a:latin typeface="Arial" panose="020B0604020202020204" pitchFamily="34" charset="0"/>
                <a:cs typeface="Arial" panose="020B0604020202020204" pitchFamily="34" charset="0"/>
              </a:defRPr>
            </a:lvl1pPr>
            <a:lvl2pPr marL="457182" indent="0">
              <a:buNone/>
              <a:defRPr/>
            </a:lvl2pPr>
            <a:lvl3pPr marL="914363" indent="0">
              <a:buNone/>
              <a:defRPr/>
            </a:lvl3pPr>
            <a:lvl4pPr marL="1371545" indent="0">
              <a:buNone/>
              <a:defRPr/>
            </a:lvl4pPr>
            <a:lvl5pPr marL="1828727" indent="0">
              <a:buNone/>
              <a:defRPr/>
            </a:lvl5pPr>
          </a:lstStyle>
          <a:p>
            <a:pPr lvl="0"/>
            <a:r>
              <a:rPr lang="en-US" dirty="0"/>
              <a:t>Click to add presenter’s name</a:t>
            </a:r>
          </a:p>
        </p:txBody>
      </p:sp>
      <p:sp>
        <p:nvSpPr>
          <p:cNvPr id="21" name="Text Placeholder 19">
            <a:extLst>
              <a:ext uri="{FF2B5EF4-FFF2-40B4-BE49-F238E27FC236}">
                <a16:creationId xmlns:a16="http://schemas.microsoft.com/office/drawing/2014/main" id="{3E2D432E-6648-6643-9C6E-38B1EFF5EE31}"/>
              </a:ext>
            </a:extLst>
          </p:cNvPr>
          <p:cNvSpPr>
            <a:spLocks noGrp="1"/>
          </p:cNvSpPr>
          <p:nvPr>
            <p:ph type="body" sz="quarter" idx="11" hasCustomPrompt="1"/>
          </p:nvPr>
        </p:nvSpPr>
        <p:spPr>
          <a:xfrm>
            <a:off x="1143000" y="4986130"/>
            <a:ext cx="3810000" cy="228600"/>
          </a:xfrm>
          <a:prstGeom prst="rect">
            <a:avLst/>
          </a:prstGeom>
        </p:spPr>
        <p:txBody>
          <a:bodyPr wrap="none" lIns="0" tIns="0" rIns="0" bIns="0">
            <a:noAutofit/>
          </a:bodyPr>
          <a:lstStyle>
            <a:lvl1pPr marL="0" indent="0" algn="r">
              <a:buNone/>
              <a:defRPr sz="1333">
                <a:solidFill>
                  <a:srgbClr val="616265"/>
                </a:solidFill>
                <a:latin typeface="Arial" panose="020B0604020202020204" pitchFamily="34" charset="0"/>
                <a:cs typeface="Arial" panose="020B0604020202020204" pitchFamily="34" charset="0"/>
              </a:defRPr>
            </a:lvl1pPr>
            <a:lvl2pPr marL="457182" indent="0">
              <a:buNone/>
              <a:defRPr/>
            </a:lvl2pPr>
            <a:lvl3pPr marL="914363" indent="0">
              <a:buNone/>
              <a:defRPr/>
            </a:lvl3pPr>
            <a:lvl4pPr marL="1371545" indent="0">
              <a:buNone/>
              <a:defRPr/>
            </a:lvl4pPr>
            <a:lvl5pPr marL="1828727" indent="0">
              <a:buNone/>
              <a:defRPr/>
            </a:lvl5pPr>
          </a:lstStyle>
          <a:p>
            <a:pPr lvl="0"/>
            <a:r>
              <a:rPr lang="en-US" dirty="0"/>
              <a:t>Click to add presenter’s title</a:t>
            </a:r>
          </a:p>
        </p:txBody>
      </p:sp>
      <p:pic>
        <p:nvPicPr>
          <p:cNvPr id="13" name="Picture 12">
            <a:extLst>
              <a:ext uri="{FF2B5EF4-FFF2-40B4-BE49-F238E27FC236}">
                <a16:creationId xmlns:a16="http://schemas.microsoft.com/office/drawing/2014/main" id="{56617363-F73D-B74F-9647-C9D747AC7023}"/>
              </a:ext>
            </a:extLst>
          </p:cNvPr>
          <p:cNvPicPr>
            <a:picLocks noChangeAspect="1"/>
          </p:cNvPicPr>
          <p:nvPr userDrawn="1"/>
        </p:nvPicPr>
        <p:blipFill>
          <a:blip r:embed="rId3"/>
          <a:srcRect/>
          <a:stretch/>
        </p:blipFill>
        <p:spPr>
          <a:xfrm>
            <a:off x="1158943" y="5995226"/>
            <a:ext cx="838200" cy="240555"/>
          </a:xfrm>
          <a:prstGeom prst="rect">
            <a:avLst/>
          </a:prstGeom>
        </p:spPr>
      </p:pic>
      <p:pic>
        <p:nvPicPr>
          <p:cNvPr id="14" name="Picture 13" descr="Battelle Logo">
            <a:extLst>
              <a:ext uri="{FF2B5EF4-FFF2-40B4-BE49-F238E27FC236}">
                <a16:creationId xmlns:a16="http://schemas.microsoft.com/office/drawing/2014/main" id="{D290C8FB-601C-A04C-84F7-213A857D3E6A}"/>
              </a:ext>
            </a:extLst>
          </p:cNvPr>
          <p:cNvPicPr>
            <a:picLocks noChangeAspect="1"/>
          </p:cNvPicPr>
          <p:nvPr userDrawn="1"/>
        </p:nvPicPr>
        <p:blipFill>
          <a:blip r:embed="rId4"/>
          <a:stretch>
            <a:fillRect/>
          </a:stretch>
        </p:blipFill>
        <p:spPr>
          <a:xfrm>
            <a:off x="2077476" y="6050733"/>
            <a:ext cx="774841" cy="129540"/>
          </a:xfrm>
          <a:prstGeom prst="rect">
            <a:avLst/>
          </a:prstGeom>
        </p:spPr>
      </p:pic>
      <p:sp>
        <p:nvSpPr>
          <p:cNvPr id="11" name="TextBox 10">
            <a:extLst>
              <a:ext uri="{FF2B5EF4-FFF2-40B4-BE49-F238E27FC236}">
                <a16:creationId xmlns:a16="http://schemas.microsoft.com/office/drawing/2014/main" id="{421DF1AC-1D08-B945-A034-B740A35902F9}"/>
              </a:ext>
            </a:extLst>
          </p:cNvPr>
          <p:cNvSpPr txBox="1"/>
          <p:nvPr userDrawn="1"/>
        </p:nvSpPr>
        <p:spPr>
          <a:xfrm>
            <a:off x="1143000" y="6286500"/>
            <a:ext cx="3048000" cy="190500"/>
          </a:xfrm>
          <a:prstGeom prst="rect">
            <a:avLst/>
          </a:prstGeom>
          <a:noFill/>
        </p:spPr>
        <p:txBody>
          <a:bodyPr wrap="square" lIns="0" tIns="0" rIns="0" bIns="0" rtlCol="0" anchor="t" anchorCtr="0">
            <a:noAutofit/>
          </a:bodyPr>
          <a:lstStyle/>
          <a:p>
            <a:pPr>
              <a:spcAft>
                <a:spcPts val="500"/>
              </a:spcAft>
            </a:pPr>
            <a:r>
              <a:rPr lang="en-US" sz="667" dirty="0">
                <a:solidFill>
                  <a:srgbClr val="616265">
                    <a:alpha val="75000"/>
                  </a:srgbClr>
                </a:solidFill>
                <a:latin typeface="Arial" panose="020B0604020202020204" pitchFamily="34" charset="0"/>
                <a:cs typeface="Arial" panose="020B0604020202020204" pitchFamily="34" charset="0"/>
              </a:rPr>
              <a:t>PNNL is operated by Battelle for the U.S. Department of Energy</a:t>
            </a:r>
          </a:p>
        </p:txBody>
      </p:sp>
      <p:sp>
        <p:nvSpPr>
          <p:cNvPr id="16" name="Footer Placeholder 2">
            <a:extLst>
              <a:ext uri="{FF2B5EF4-FFF2-40B4-BE49-F238E27FC236}">
                <a16:creationId xmlns:a16="http://schemas.microsoft.com/office/drawing/2014/main" id="{F55B65E8-4040-44D0-A4FE-A050FD948A79}"/>
              </a:ext>
            </a:extLst>
          </p:cNvPr>
          <p:cNvSpPr>
            <a:spLocks noGrp="1"/>
          </p:cNvSpPr>
          <p:nvPr>
            <p:ph type="ftr" sz="quarter" idx="3"/>
          </p:nvPr>
        </p:nvSpPr>
        <p:spPr>
          <a:xfrm>
            <a:off x="990865" y="6441765"/>
            <a:ext cx="4114271" cy="365125"/>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en-US" dirty="0"/>
          </a:p>
        </p:txBody>
      </p:sp>
    </p:spTree>
    <p:extLst>
      <p:ext uri="{BB962C8B-B14F-4D97-AF65-F5344CB8AC3E}">
        <p14:creationId xmlns:p14="http://schemas.microsoft.com/office/powerpoint/2010/main" val="2702625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arge Imag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49C90B8-4BAF-9A46-98DB-81259C436289}"/>
              </a:ext>
              <a:ext uri="{C183D7F6-B498-43B3-948B-1728B52AA6E4}">
                <adec:decorative xmlns:adec="http://schemas.microsoft.com/office/drawing/2017/decorative" val="1"/>
              </a:ext>
            </a:extLst>
          </p:cNvPr>
          <p:cNvSpPr/>
          <p:nvPr userDrawn="1"/>
        </p:nvSpPr>
        <p:spPr>
          <a:xfrm>
            <a:off x="4191000" y="0"/>
            <a:ext cx="8001000" cy="6858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67"/>
          </a:p>
        </p:txBody>
      </p:sp>
      <p:sp>
        <p:nvSpPr>
          <p:cNvPr id="9" name="Title 1">
            <a:extLst>
              <a:ext uri="{FF2B5EF4-FFF2-40B4-BE49-F238E27FC236}">
                <a16:creationId xmlns:a16="http://schemas.microsoft.com/office/drawing/2014/main" id="{B99B87A2-8960-403D-AE0D-D54946272206}"/>
              </a:ext>
            </a:extLst>
          </p:cNvPr>
          <p:cNvSpPr>
            <a:spLocks noGrp="1"/>
          </p:cNvSpPr>
          <p:nvPr>
            <p:ph type="title" hasCustomPrompt="1"/>
          </p:nvPr>
        </p:nvSpPr>
        <p:spPr>
          <a:xfrm>
            <a:off x="1143000" y="1912938"/>
            <a:ext cx="3810001" cy="1325563"/>
          </a:xfrm>
          <a:prstGeom prst="rect">
            <a:avLst/>
          </a:prstGeom>
        </p:spPr>
        <p:txBody>
          <a:bodyPr lIns="0" anchor="b"/>
          <a:lstStyle>
            <a:lvl1pPr>
              <a:defRPr lang="en-US" sz="3000" b="1" kern="1200" dirty="0">
                <a:solidFill>
                  <a:srgbClr val="0183B3"/>
                </a:solidFill>
                <a:latin typeface="Arial" panose="020B0604020202020204" pitchFamily="34" charset="0"/>
                <a:ea typeface="+mn-ea"/>
                <a:cs typeface="Arial" panose="020B0604020202020204" pitchFamily="34" charset="0"/>
              </a:defRPr>
            </a:lvl1pPr>
          </a:lstStyle>
          <a:p>
            <a:r>
              <a:rPr lang="en-US" dirty="0"/>
              <a:t>Click to edit slide title</a:t>
            </a:r>
          </a:p>
        </p:txBody>
      </p:sp>
      <p:sp>
        <p:nvSpPr>
          <p:cNvPr id="11" name="Content Placeholder 13">
            <a:extLst>
              <a:ext uri="{FF2B5EF4-FFF2-40B4-BE49-F238E27FC236}">
                <a16:creationId xmlns:a16="http://schemas.microsoft.com/office/drawing/2014/main" id="{29354FF4-9871-4E1B-A45A-ABAA2BE2B69B}"/>
              </a:ext>
            </a:extLst>
          </p:cNvPr>
          <p:cNvSpPr>
            <a:spLocks noGrp="1"/>
          </p:cNvSpPr>
          <p:nvPr>
            <p:ph sz="quarter" idx="21"/>
          </p:nvPr>
        </p:nvSpPr>
        <p:spPr>
          <a:xfrm>
            <a:off x="1162049" y="3644194"/>
            <a:ext cx="3810000" cy="2857500"/>
          </a:xfrm>
          <a:prstGeom prst="rect">
            <a:avLst/>
          </a:prstGeom>
        </p:spPr>
        <p:txBody>
          <a:bodyPr/>
          <a:lstStyle>
            <a:lvl1pPr>
              <a:defRPr sz="2333"/>
            </a:lvl1pPr>
            <a:lvl2pPr marL="685773" indent="-228591">
              <a:buFont typeface="Wingdings" panose="05000000000000000000" pitchFamily="2" charset="2"/>
              <a:buChar char="§"/>
              <a:defRPr sz="2000"/>
            </a:lvl2pPr>
            <a:lvl3pPr marL="1142954" indent="-228591">
              <a:buFont typeface="Wingdings" panose="05000000000000000000" pitchFamily="2" charset="2"/>
              <a:buChar char="ü"/>
              <a:defRPr sz="1667"/>
            </a:lvl3pPr>
            <a:lvl4pPr>
              <a:defRPr sz="1500"/>
            </a:lvl4pPr>
            <a:lvl5pPr marL="2057318" indent="-228591">
              <a:buFont typeface="Wingdings" panose="05000000000000000000" pitchFamily="2" charset="2"/>
              <a:buChar char="§"/>
              <a:defRPr sz="1333"/>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Picture Placeholder 2">
            <a:extLst>
              <a:ext uri="{FF2B5EF4-FFF2-40B4-BE49-F238E27FC236}">
                <a16:creationId xmlns:a16="http://schemas.microsoft.com/office/drawing/2014/main" id="{66026595-8D7E-D24C-9263-B65316A326B9}"/>
              </a:ext>
            </a:extLst>
          </p:cNvPr>
          <p:cNvSpPr>
            <a:spLocks noGrp="1"/>
          </p:cNvSpPr>
          <p:nvPr>
            <p:ph type="pic" sz="quarter" idx="10"/>
          </p:nvPr>
        </p:nvSpPr>
        <p:spPr>
          <a:xfrm>
            <a:off x="5334000" y="381000"/>
            <a:ext cx="6477000" cy="6096000"/>
          </a:xfrm>
          <a:prstGeom prst="rect">
            <a:avLst/>
          </a:prstGeom>
          <a:solidFill>
            <a:srgbClr val="B3B3B3"/>
          </a:solidFill>
        </p:spPr>
        <p:txBody>
          <a:bodyPr lIns="0" tIns="0" rIns="0" bIns="0" anchor="ctr" anchorCtr="0"/>
          <a:lstStyle>
            <a:lvl1pPr marL="0" indent="0" algn="ctr">
              <a:buNone/>
              <a:defRPr sz="1500">
                <a:solidFill>
                  <a:srgbClr val="000000"/>
                </a:solidFill>
                <a:latin typeface="Arial" panose="020B0604020202020204" pitchFamily="34" charset="0"/>
                <a:cs typeface="Arial" panose="020B0604020202020204" pitchFamily="34" charset="0"/>
              </a:defRPr>
            </a:lvl1pPr>
          </a:lstStyle>
          <a:p>
            <a:r>
              <a:rPr lang="en-US"/>
              <a:t>Click icon to add picture</a:t>
            </a:r>
            <a:endParaRPr lang="en-US" dirty="0"/>
          </a:p>
        </p:txBody>
      </p:sp>
      <p:sp>
        <p:nvSpPr>
          <p:cNvPr id="8" name="Text Placeholder 5">
            <a:extLst>
              <a:ext uri="{FF2B5EF4-FFF2-40B4-BE49-F238E27FC236}">
                <a16:creationId xmlns:a16="http://schemas.microsoft.com/office/drawing/2014/main" id="{1D0CE8D1-2F12-5A44-A6B5-2CD466F52A60}"/>
              </a:ext>
            </a:extLst>
          </p:cNvPr>
          <p:cNvSpPr>
            <a:spLocks noGrp="1"/>
          </p:cNvSpPr>
          <p:nvPr>
            <p:ph type="body" sz="quarter" idx="14" hasCustomPrompt="1"/>
          </p:nvPr>
        </p:nvSpPr>
        <p:spPr>
          <a:xfrm>
            <a:off x="5334000" y="5715000"/>
            <a:ext cx="6477000" cy="76200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457182" indent="0">
              <a:buNone/>
              <a:defRPr sz="1167">
                <a:latin typeface="Arial" panose="020B0604020202020204" pitchFamily="34" charset="0"/>
                <a:cs typeface="Arial" panose="020B0604020202020204" pitchFamily="34" charset="0"/>
              </a:defRPr>
            </a:lvl2pPr>
            <a:lvl3pPr marL="914363" indent="0">
              <a:buNone/>
              <a:defRPr sz="1167">
                <a:latin typeface="Arial" panose="020B0604020202020204" pitchFamily="34" charset="0"/>
                <a:cs typeface="Arial" panose="020B0604020202020204" pitchFamily="34" charset="0"/>
              </a:defRPr>
            </a:lvl3pPr>
            <a:lvl4pPr marL="1371545" indent="0">
              <a:buNone/>
              <a:defRPr sz="1167">
                <a:latin typeface="Arial" panose="020B0604020202020204" pitchFamily="34" charset="0"/>
                <a:cs typeface="Arial" panose="020B0604020202020204" pitchFamily="34" charset="0"/>
              </a:defRPr>
            </a:lvl4pPr>
            <a:lvl5pPr marL="1828727" indent="0">
              <a:buNone/>
              <a:defRPr sz="1167">
                <a:latin typeface="Arial" panose="020B0604020202020204" pitchFamily="34" charset="0"/>
                <a:cs typeface="Arial" panose="020B0604020202020204" pitchFamily="34" charset="0"/>
              </a:defRPr>
            </a:lvl5pPr>
          </a:lstStyle>
          <a:p>
            <a:pPr lvl="0"/>
            <a:r>
              <a:rPr lang="en-US" dirty="0"/>
              <a:t>Click to insert image caption</a:t>
            </a:r>
          </a:p>
        </p:txBody>
      </p:sp>
      <p:sp>
        <p:nvSpPr>
          <p:cNvPr id="15" name="Footer Placeholder 2">
            <a:extLst>
              <a:ext uri="{FF2B5EF4-FFF2-40B4-BE49-F238E27FC236}">
                <a16:creationId xmlns:a16="http://schemas.microsoft.com/office/drawing/2014/main" id="{A86FAFB9-0DC0-4AB0-9E8B-6EC7C8ABAAF1}"/>
              </a:ext>
            </a:extLst>
          </p:cNvPr>
          <p:cNvSpPr>
            <a:spLocks noGrp="1"/>
          </p:cNvSpPr>
          <p:nvPr>
            <p:ph type="ftr" sz="quarter" idx="3"/>
          </p:nvPr>
        </p:nvSpPr>
        <p:spPr>
          <a:xfrm>
            <a:off x="774372" y="6477000"/>
            <a:ext cx="10006518" cy="365125"/>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en-US" dirty="0"/>
          </a:p>
        </p:txBody>
      </p:sp>
      <p:sp>
        <p:nvSpPr>
          <p:cNvPr id="14" name="Date Placeholder 1">
            <a:extLst>
              <a:ext uri="{FF2B5EF4-FFF2-40B4-BE49-F238E27FC236}">
                <a16:creationId xmlns:a16="http://schemas.microsoft.com/office/drawing/2014/main" id="{47EFCEB6-2E27-4C42-A1E5-AC8A8BA83783}"/>
              </a:ext>
            </a:extLst>
          </p:cNvPr>
          <p:cNvSpPr>
            <a:spLocks noGrp="1"/>
          </p:cNvSpPr>
          <p:nvPr>
            <p:ph type="dt" sz="half" idx="2"/>
          </p:nvPr>
        </p:nvSpPr>
        <p:spPr>
          <a:xfrm>
            <a:off x="8919507" y="6495963"/>
            <a:ext cx="2590006" cy="362038"/>
          </a:xfrm>
          <a:prstGeom prst="rect">
            <a:avLst/>
          </a:prstGeom>
        </p:spPr>
        <p:txBody>
          <a:bodyPr vert="horz" lIns="91440" tIns="45720" rIns="91440" bIns="45720" rtlCol="0" anchor="ctr"/>
          <a:lstStyle>
            <a:lvl1pPr algn="r">
              <a:defRPr sz="1000">
                <a:solidFill>
                  <a:schemeClr val="tx1">
                    <a:tint val="75000"/>
                  </a:schemeClr>
                </a:solidFill>
              </a:defRPr>
            </a:lvl1pPr>
          </a:lstStyle>
          <a:p>
            <a:fld id="{9B7EE7B1-A6C1-4E39-8665-A73ED03F32E1}" type="datetimeFigureOut">
              <a:rPr lang="en-US" smtClean="0"/>
              <a:pPr/>
              <a:t>10/29/2025</a:t>
            </a:fld>
            <a:endParaRPr lang="en-US" dirty="0"/>
          </a:p>
        </p:txBody>
      </p:sp>
      <p:sp>
        <p:nvSpPr>
          <p:cNvPr id="13" name="Slide Number Placeholder 3">
            <a:extLst>
              <a:ext uri="{FF2B5EF4-FFF2-40B4-BE49-F238E27FC236}">
                <a16:creationId xmlns:a16="http://schemas.microsoft.com/office/drawing/2014/main" id="{3338E046-DF9E-FC49-A812-491AB8058B4E}"/>
              </a:ext>
            </a:extLst>
          </p:cNvPr>
          <p:cNvSpPr>
            <a:spLocks noGrp="1"/>
          </p:cNvSpPr>
          <p:nvPr>
            <p:ph type="sldNum" sz="quarter" idx="12"/>
          </p:nvPr>
        </p:nvSpPr>
        <p:spPr>
          <a:xfrm>
            <a:off x="11661914" y="6477000"/>
            <a:ext cx="377686" cy="381000"/>
          </a:xfrm>
          <a:prstGeom prst="rect">
            <a:avLst/>
          </a:prstGeom>
        </p:spPr>
        <p:txBody>
          <a:bodyPr lIns="0" tIns="0" rIns="0" bIns="0" anchor="ctr" anchorCtr="0"/>
          <a:lstStyle>
            <a:lvl1pPr algn="r">
              <a:defRPr sz="1000">
                <a:solidFill>
                  <a:srgbClr val="B3B3B3"/>
                </a:solidFill>
                <a:latin typeface="Arial" panose="020B0604020202020204" pitchFamily="34" charset="0"/>
                <a:cs typeface="Arial" panose="020B0604020202020204" pitchFamily="34" charset="0"/>
              </a:defRPr>
            </a:lvl1pPr>
          </a:lstStyle>
          <a:p>
            <a:fld id="{FE7A4BB3-E848-5A44-82DF-322201952CD8}" type="slidenum">
              <a:rPr lang="en-US" smtClean="0"/>
              <a:pPr/>
              <a:t>‹#›</a:t>
            </a:fld>
            <a:endParaRPr lang="en-US" dirty="0"/>
          </a:p>
        </p:txBody>
      </p:sp>
    </p:spTree>
    <p:extLst>
      <p:ext uri="{BB962C8B-B14F-4D97-AF65-F5344CB8AC3E}">
        <p14:creationId xmlns:p14="http://schemas.microsoft.com/office/powerpoint/2010/main" val="294353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arge Text Box">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49C90B8-4BAF-9A46-98DB-81259C436289}"/>
              </a:ext>
              <a:ext uri="{C183D7F6-B498-43B3-948B-1728B52AA6E4}">
                <adec:decorative xmlns:adec="http://schemas.microsoft.com/office/drawing/2017/decorative" val="1"/>
              </a:ext>
            </a:extLst>
          </p:cNvPr>
          <p:cNvSpPr/>
          <p:nvPr userDrawn="1"/>
        </p:nvSpPr>
        <p:spPr>
          <a:xfrm>
            <a:off x="4191000" y="0"/>
            <a:ext cx="8001000" cy="6858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67"/>
          </a:p>
        </p:txBody>
      </p:sp>
      <p:sp>
        <p:nvSpPr>
          <p:cNvPr id="20" name="Title 1">
            <a:extLst>
              <a:ext uri="{FF2B5EF4-FFF2-40B4-BE49-F238E27FC236}">
                <a16:creationId xmlns:a16="http://schemas.microsoft.com/office/drawing/2014/main" id="{77614967-FAA9-4DA9-B7DE-539AA8923534}"/>
              </a:ext>
            </a:extLst>
          </p:cNvPr>
          <p:cNvSpPr>
            <a:spLocks noGrp="1"/>
          </p:cNvSpPr>
          <p:nvPr>
            <p:ph type="title" hasCustomPrompt="1"/>
          </p:nvPr>
        </p:nvSpPr>
        <p:spPr>
          <a:xfrm>
            <a:off x="1143000" y="1912938"/>
            <a:ext cx="3810001" cy="1325563"/>
          </a:xfrm>
          <a:prstGeom prst="rect">
            <a:avLst/>
          </a:prstGeom>
        </p:spPr>
        <p:txBody>
          <a:bodyPr lIns="0" anchor="b"/>
          <a:lstStyle>
            <a:lvl1pPr>
              <a:defRPr lang="en-US" sz="3000" b="1" kern="1200" dirty="0">
                <a:solidFill>
                  <a:srgbClr val="0183B3"/>
                </a:solidFill>
                <a:latin typeface="Arial" panose="020B0604020202020204" pitchFamily="34" charset="0"/>
                <a:ea typeface="+mn-ea"/>
                <a:cs typeface="Arial" panose="020B0604020202020204" pitchFamily="34" charset="0"/>
              </a:defRPr>
            </a:lvl1pPr>
          </a:lstStyle>
          <a:p>
            <a:r>
              <a:rPr lang="en-US" dirty="0"/>
              <a:t>Click to edit slide title</a:t>
            </a:r>
          </a:p>
        </p:txBody>
      </p:sp>
      <p:sp>
        <p:nvSpPr>
          <p:cNvPr id="14" name="Content Placeholder 13">
            <a:extLst>
              <a:ext uri="{FF2B5EF4-FFF2-40B4-BE49-F238E27FC236}">
                <a16:creationId xmlns:a16="http://schemas.microsoft.com/office/drawing/2014/main" id="{A3C58F0F-5237-4527-BB8E-6EEF623543BB}"/>
              </a:ext>
            </a:extLst>
          </p:cNvPr>
          <p:cNvSpPr>
            <a:spLocks noGrp="1"/>
          </p:cNvSpPr>
          <p:nvPr>
            <p:ph sz="quarter" idx="21"/>
          </p:nvPr>
        </p:nvSpPr>
        <p:spPr>
          <a:xfrm>
            <a:off x="1162049" y="3644194"/>
            <a:ext cx="3810000" cy="2857500"/>
          </a:xfrm>
          <a:prstGeom prst="rect">
            <a:avLst/>
          </a:prstGeom>
        </p:spPr>
        <p:txBody>
          <a:bodyPr/>
          <a:lstStyle>
            <a:lvl1pPr>
              <a:defRPr sz="2333"/>
            </a:lvl1pPr>
            <a:lvl2pPr marL="685773" indent="-228591">
              <a:buFont typeface="Wingdings" panose="05000000000000000000" pitchFamily="2" charset="2"/>
              <a:buChar char="§"/>
              <a:defRPr sz="2000"/>
            </a:lvl2pPr>
            <a:lvl3pPr marL="1142954" indent="-228591">
              <a:buFont typeface="Wingdings" panose="05000000000000000000" pitchFamily="2" charset="2"/>
              <a:buChar char="ü"/>
              <a:defRPr sz="1667"/>
            </a:lvl3pPr>
            <a:lvl4pPr>
              <a:defRPr sz="1500"/>
            </a:lvl4pPr>
            <a:lvl5pPr marL="2057318" indent="-228591">
              <a:buFont typeface="Wingdings" panose="05000000000000000000" pitchFamily="2" charset="2"/>
              <a:buChar char="§"/>
              <a:defRPr sz="1333"/>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4">
            <a:extLst>
              <a:ext uri="{FF2B5EF4-FFF2-40B4-BE49-F238E27FC236}">
                <a16:creationId xmlns:a16="http://schemas.microsoft.com/office/drawing/2014/main" id="{F0C408BC-A7DE-4A08-AD26-56414D2DD808}"/>
              </a:ext>
            </a:extLst>
          </p:cNvPr>
          <p:cNvSpPr>
            <a:spLocks noGrp="1"/>
          </p:cNvSpPr>
          <p:nvPr>
            <p:ph sz="quarter" idx="20"/>
          </p:nvPr>
        </p:nvSpPr>
        <p:spPr>
          <a:xfrm>
            <a:off x="5358868" y="380999"/>
            <a:ext cx="6477000" cy="6096000"/>
          </a:xfrm>
          <a:prstGeom prst="rect">
            <a:avLst/>
          </a:prstGeom>
        </p:spPr>
        <p:txBody>
          <a:bodyPr/>
          <a:lstStyle>
            <a:lvl1pPr>
              <a:defRPr sz="2333">
                <a:latin typeface="Arial" panose="020B0604020202020204" pitchFamily="34" charset="0"/>
                <a:cs typeface="Arial" panose="020B0604020202020204" pitchFamily="34" charset="0"/>
              </a:defRPr>
            </a:lvl1pPr>
            <a:lvl2pPr marL="685773" indent="-228591">
              <a:buFont typeface="Wingdings" panose="05000000000000000000" pitchFamily="2" charset="2"/>
              <a:buChar char="§"/>
              <a:defRPr sz="2000">
                <a:latin typeface="Arial" panose="020B0604020202020204" pitchFamily="34" charset="0"/>
                <a:cs typeface="Arial" panose="020B0604020202020204" pitchFamily="34" charset="0"/>
              </a:defRPr>
            </a:lvl2pPr>
            <a:lvl3pPr marL="1142954" indent="-228591">
              <a:buFont typeface="Wingdings" panose="05000000000000000000" pitchFamily="2" charset="2"/>
              <a:buChar char="ü"/>
              <a:defRPr sz="1667">
                <a:latin typeface="Arial" panose="020B0604020202020204" pitchFamily="34" charset="0"/>
                <a:cs typeface="Arial" panose="020B0604020202020204" pitchFamily="34" charset="0"/>
              </a:defRPr>
            </a:lvl3pPr>
            <a:lvl4pPr>
              <a:defRPr sz="1500">
                <a:latin typeface="Arial" panose="020B0604020202020204" pitchFamily="34" charset="0"/>
                <a:cs typeface="Arial" panose="020B0604020202020204" pitchFamily="34" charset="0"/>
              </a:defRPr>
            </a:lvl4pPr>
            <a:lvl5pPr marL="2057318" indent="-228591">
              <a:buFont typeface="Wingdings" panose="05000000000000000000" pitchFamily="2" charset="2"/>
              <a:buChar char="§"/>
              <a:defRPr sz="1333">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Footer Placeholder 2">
            <a:extLst>
              <a:ext uri="{FF2B5EF4-FFF2-40B4-BE49-F238E27FC236}">
                <a16:creationId xmlns:a16="http://schemas.microsoft.com/office/drawing/2014/main" id="{08FBEF60-4239-4E67-A385-B22B813AD40B}"/>
              </a:ext>
            </a:extLst>
          </p:cNvPr>
          <p:cNvSpPr>
            <a:spLocks noGrp="1"/>
          </p:cNvSpPr>
          <p:nvPr>
            <p:ph type="ftr" sz="quarter" idx="3"/>
          </p:nvPr>
        </p:nvSpPr>
        <p:spPr>
          <a:xfrm>
            <a:off x="774372" y="6477000"/>
            <a:ext cx="10006518" cy="365125"/>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en-US" dirty="0"/>
          </a:p>
        </p:txBody>
      </p:sp>
      <p:sp>
        <p:nvSpPr>
          <p:cNvPr id="18" name="Date Placeholder 1">
            <a:extLst>
              <a:ext uri="{FF2B5EF4-FFF2-40B4-BE49-F238E27FC236}">
                <a16:creationId xmlns:a16="http://schemas.microsoft.com/office/drawing/2014/main" id="{33D0FD2D-15F4-4320-9C04-2023CAB47E08}"/>
              </a:ext>
            </a:extLst>
          </p:cNvPr>
          <p:cNvSpPr>
            <a:spLocks noGrp="1"/>
          </p:cNvSpPr>
          <p:nvPr>
            <p:ph type="dt" sz="half" idx="2"/>
          </p:nvPr>
        </p:nvSpPr>
        <p:spPr>
          <a:xfrm>
            <a:off x="8919507" y="6495963"/>
            <a:ext cx="2590006" cy="362038"/>
          </a:xfrm>
          <a:prstGeom prst="rect">
            <a:avLst/>
          </a:prstGeom>
        </p:spPr>
        <p:txBody>
          <a:bodyPr vert="horz" lIns="91440" tIns="45720" rIns="91440" bIns="45720" rtlCol="0" anchor="ctr"/>
          <a:lstStyle>
            <a:lvl1pPr algn="r">
              <a:defRPr sz="1000">
                <a:solidFill>
                  <a:schemeClr val="tx1">
                    <a:tint val="75000"/>
                  </a:schemeClr>
                </a:solidFill>
              </a:defRPr>
            </a:lvl1pPr>
          </a:lstStyle>
          <a:p>
            <a:fld id="{9B7EE7B1-A6C1-4E39-8665-A73ED03F32E1}" type="datetimeFigureOut">
              <a:rPr lang="en-US" smtClean="0"/>
              <a:pPr/>
              <a:t>10/29/2025</a:t>
            </a:fld>
            <a:endParaRPr lang="en-US" dirty="0"/>
          </a:p>
        </p:txBody>
      </p:sp>
      <p:sp>
        <p:nvSpPr>
          <p:cNvPr id="13" name="Slide Number Placeholder 3">
            <a:extLst>
              <a:ext uri="{FF2B5EF4-FFF2-40B4-BE49-F238E27FC236}">
                <a16:creationId xmlns:a16="http://schemas.microsoft.com/office/drawing/2014/main" id="{3338E046-DF9E-FC49-A812-491AB8058B4E}"/>
              </a:ext>
            </a:extLst>
          </p:cNvPr>
          <p:cNvSpPr>
            <a:spLocks noGrp="1"/>
          </p:cNvSpPr>
          <p:nvPr>
            <p:ph type="sldNum" sz="quarter" idx="12"/>
          </p:nvPr>
        </p:nvSpPr>
        <p:spPr>
          <a:xfrm>
            <a:off x="11661914" y="6477000"/>
            <a:ext cx="377686" cy="381000"/>
          </a:xfrm>
          <a:prstGeom prst="rect">
            <a:avLst/>
          </a:prstGeom>
        </p:spPr>
        <p:txBody>
          <a:bodyPr lIns="0" tIns="0" rIns="0" bIns="0" anchor="ctr" anchorCtr="0"/>
          <a:lstStyle>
            <a:lvl1pPr algn="r">
              <a:defRPr sz="1000">
                <a:solidFill>
                  <a:srgbClr val="B3B3B3"/>
                </a:solidFill>
                <a:latin typeface="Arial" panose="020B0604020202020204" pitchFamily="34" charset="0"/>
                <a:cs typeface="Arial" panose="020B0604020202020204" pitchFamily="34" charset="0"/>
              </a:defRPr>
            </a:lvl1pPr>
          </a:lstStyle>
          <a:p>
            <a:fld id="{FE7A4BB3-E848-5A44-82DF-322201952CD8}" type="slidenum">
              <a:rPr lang="en-US" smtClean="0"/>
              <a:pPr/>
              <a:t>‹#›</a:t>
            </a:fld>
            <a:endParaRPr lang="en-US" dirty="0"/>
          </a:p>
        </p:txBody>
      </p:sp>
    </p:spTree>
    <p:extLst>
      <p:ext uri="{BB962C8B-B14F-4D97-AF65-F5344CB8AC3E}">
        <p14:creationId xmlns:p14="http://schemas.microsoft.com/office/powerpoint/2010/main" val="1976085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D96EEDE-6486-774B-B0E3-751BBA42CE35}"/>
              </a:ext>
              <a:ext uri="{C183D7F6-B498-43B3-948B-1728B52AA6E4}">
                <adec:decorative xmlns:adec="http://schemas.microsoft.com/office/drawing/2017/decorative" val="1"/>
              </a:ext>
            </a:extLst>
          </p:cNvPr>
          <p:cNvSpPr/>
          <p:nvPr userDrawn="1"/>
        </p:nvSpPr>
        <p:spPr>
          <a:xfrm>
            <a:off x="4191000" y="0"/>
            <a:ext cx="8001000" cy="6858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67"/>
          </a:p>
        </p:txBody>
      </p:sp>
      <p:sp>
        <p:nvSpPr>
          <p:cNvPr id="6" name="Title 1">
            <a:extLst>
              <a:ext uri="{FF2B5EF4-FFF2-40B4-BE49-F238E27FC236}">
                <a16:creationId xmlns:a16="http://schemas.microsoft.com/office/drawing/2014/main" id="{7C1406DC-BAEC-4717-8F68-46C92F16638A}"/>
              </a:ext>
            </a:extLst>
          </p:cNvPr>
          <p:cNvSpPr>
            <a:spLocks noGrp="1"/>
          </p:cNvSpPr>
          <p:nvPr>
            <p:ph type="title" hasCustomPrompt="1"/>
          </p:nvPr>
        </p:nvSpPr>
        <p:spPr>
          <a:xfrm>
            <a:off x="2667000" y="225778"/>
            <a:ext cx="9144000" cy="1092483"/>
          </a:xfrm>
          <a:prstGeom prst="rect">
            <a:avLst/>
          </a:prstGeom>
        </p:spPr>
        <p:txBody>
          <a:bodyPr lIns="0" anchor="b"/>
          <a:lstStyle>
            <a:lvl1pPr>
              <a:defRPr lang="en-US" sz="3000" b="1" kern="1200" dirty="0">
                <a:solidFill>
                  <a:srgbClr val="0183B3"/>
                </a:solidFill>
                <a:latin typeface="Arial" panose="020B0604020202020204" pitchFamily="34" charset="0"/>
                <a:ea typeface="+mn-ea"/>
                <a:cs typeface="Arial" panose="020B0604020202020204" pitchFamily="34" charset="0"/>
              </a:defRPr>
            </a:lvl1pPr>
          </a:lstStyle>
          <a:p>
            <a:r>
              <a:rPr lang="en-US" dirty="0"/>
              <a:t>Click to edit slide title</a:t>
            </a:r>
          </a:p>
        </p:txBody>
      </p:sp>
      <p:sp>
        <p:nvSpPr>
          <p:cNvPr id="10" name="Content Placeholder 4">
            <a:extLst>
              <a:ext uri="{FF2B5EF4-FFF2-40B4-BE49-F238E27FC236}">
                <a16:creationId xmlns:a16="http://schemas.microsoft.com/office/drawing/2014/main" id="{028E3363-7137-4431-9927-3AE087A5B2BE}"/>
              </a:ext>
            </a:extLst>
          </p:cNvPr>
          <p:cNvSpPr>
            <a:spLocks noGrp="1"/>
          </p:cNvSpPr>
          <p:nvPr>
            <p:ph sz="quarter" idx="20"/>
          </p:nvPr>
        </p:nvSpPr>
        <p:spPr>
          <a:xfrm>
            <a:off x="1143000" y="1714500"/>
            <a:ext cx="10668000" cy="4572001"/>
          </a:xfrm>
          <a:prstGeom prst="rect">
            <a:avLst/>
          </a:prstGeom>
        </p:spPr>
        <p:txBody>
          <a:bodyPr/>
          <a:lstStyle>
            <a:lvl1pPr>
              <a:defRPr sz="2333">
                <a:latin typeface="Arial" panose="020B0604020202020204" pitchFamily="34" charset="0"/>
                <a:cs typeface="Arial" panose="020B0604020202020204" pitchFamily="34" charset="0"/>
              </a:defRPr>
            </a:lvl1pPr>
            <a:lvl2pPr marL="685773" indent="-228591">
              <a:buFont typeface="Wingdings" panose="05000000000000000000" pitchFamily="2" charset="2"/>
              <a:buChar char="§"/>
              <a:defRPr sz="2000">
                <a:latin typeface="Arial" panose="020B0604020202020204" pitchFamily="34" charset="0"/>
                <a:cs typeface="Arial" panose="020B0604020202020204" pitchFamily="34" charset="0"/>
              </a:defRPr>
            </a:lvl2pPr>
            <a:lvl3pPr marL="1142954" indent="-228591">
              <a:buFont typeface="Wingdings" panose="05000000000000000000" pitchFamily="2" charset="2"/>
              <a:buChar char="ü"/>
              <a:defRPr sz="1667">
                <a:latin typeface="Arial" panose="020B0604020202020204" pitchFamily="34" charset="0"/>
                <a:cs typeface="Arial" panose="020B0604020202020204" pitchFamily="34" charset="0"/>
              </a:defRPr>
            </a:lvl3pPr>
            <a:lvl4pPr>
              <a:defRPr sz="1500">
                <a:latin typeface="Arial" panose="020B0604020202020204" pitchFamily="34" charset="0"/>
                <a:cs typeface="Arial" panose="020B0604020202020204" pitchFamily="34" charset="0"/>
              </a:defRPr>
            </a:lvl4pPr>
            <a:lvl5pPr marL="2057318" indent="-228591">
              <a:buFont typeface="Wingdings" panose="05000000000000000000" pitchFamily="2" charset="2"/>
              <a:buChar char="§"/>
              <a:defRPr sz="1333">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Footer Placeholder 2">
            <a:extLst>
              <a:ext uri="{FF2B5EF4-FFF2-40B4-BE49-F238E27FC236}">
                <a16:creationId xmlns:a16="http://schemas.microsoft.com/office/drawing/2014/main" id="{8A19F790-0343-4862-A140-1B409986B7FB}"/>
              </a:ext>
            </a:extLst>
          </p:cNvPr>
          <p:cNvSpPr>
            <a:spLocks noGrp="1"/>
          </p:cNvSpPr>
          <p:nvPr>
            <p:ph type="ftr" sz="quarter" idx="3"/>
          </p:nvPr>
        </p:nvSpPr>
        <p:spPr>
          <a:xfrm>
            <a:off x="774372" y="6477000"/>
            <a:ext cx="10006518" cy="365125"/>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en-US" dirty="0"/>
          </a:p>
        </p:txBody>
      </p:sp>
      <p:sp>
        <p:nvSpPr>
          <p:cNvPr id="14" name="Date Placeholder 1">
            <a:extLst>
              <a:ext uri="{FF2B5EF4-FFF2-40B4-BE49-F238E27FC236}">
                <a16:creationId xmlns:a16="http://schemas.microsoft.com/office/drawing/2014/main" id="{E76F451D-D169-4CA9-91EE-97F19A35C6DE}"/>
              </a:ext>
            </a:extLst>
          </p:cNvPr>
          <p:cNvSpPr>
            <a:spLocks noGrp="1"/>
          </p:cNvSpPr>
          <p:nvPr>
            <p:ph type="dt" sz="half" idx="2"/>
          </p:nvPr>
        </p:nvSpPr>
        <p:spPr>
          <a:xfrm>
            <a:off x="8919507" y="6495963"/>
            <a:ext cx="2590006" cy="362038"/>
          </a:xfrm>
          <a:prstGeom prst="rect">
            <a:avLst/>
          </a:prstGeom>
        </p:spPr>
        <p:txBody>
          <a:bodyPr vert="horz" lIns="91440" tIns="45720" rIns="91440" bIns="45720" rtlCol="0" anchor="ctr"/>
          <a:lstStyle>
            <a:lvl1pPr algn="r">
              <a:defRPr sz="1000">
                <a:solidFill>
                  <a:schemeClr val="tx1">
                    <a:tint val="75000"/>
                  </a:schemeClr>
                </a:solidFill>
              </a:defRPr>
            </a:lvl1pPr>
          </a:lstStyle>
          <a:p>
            <a:fld id="{9B7EE7B1-A6C1-4E39-8665-A73ED03F32E1}" type="datetimeFigureOut">
              <a:rPr lang="en-US" smtClean="0"/>
              <a:pPr/>
              <a:t>10/29/2025</a:t>
            </a:fld>
            <a:endParaRPr lang="en-US" dirty="0"/>
          </a:p>
        </p:txBody>
      </p:sp>
      <p:sp>
        <p:nvSpPr>
          <p:cNvPr id="4" name="Slide Number Placeholder 3"/>
          <p:cNvSpPr>
            <a:spLocks noGrp="1"/>
          </p:cNvSpPr>
          <p:nvPr>
            <p:ph type="sldNum" sz="quarter" idx="12"/>
          </p:nvPr>
        </p:nvSpPr>
        <p:spPr>
          <a:xfrm>
            <a:off x="11661914" y="6477000"/>
            <a:ext cx="377686" cy="381000"/>
          </a:xfrm>
          <a:prstGeom prst="rect">
            <a:avLst/>
          </a:prstGeom>
        </p:spPr>
        <p:txBody>
          <a:bodyPr lIns="0" tIns="0" rIns="0" bIns="0" anchor="ctr" anchorCtr="0"/>
          <a:lstStyle>
            <a:lvl1pPr algn="r">
              <a:defRPr sz="1000">
                <a:solidFill>
                  <a:srgbClr val="B3B3B3"/>
                </a:solidFill>
                <a:latin typeface="Arial" panose="020B0604020202020204" pitchFamily="34" charset="0"/>
                <a:cs typeface="Arial" panose="020B0604020202020204" pitchFamily="34" charset="0"/>
              </a:defRPr>
            </a:lvl1pPr>
          </a:lstStyle>
          <a:p>
            <a:fld id="{FE7A4BB3-E848-5A44-82DF-322201952CD8}" type="slidenum">
              <a:rPr lang="en-US" smtClean="0"/>
              <a:pPr/>
              <a:t>‹#›</a:t>
            </a:fld>
            <a:endParaRPr lang="en-US" dirty="0"/>
          </a:p>
        </p:txBody>
      </p:sp>
    </p:spTree>
    <p:extLst>
      <p:ext uri="{BB962C8B-B14F-4D97-AF65-F5344CB8AC3E}">
        <p14:creationId xmlns:p14="http://schemas.microsoft.com/office/powerpoint/2010/main" val="1632974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Picture Gri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49C90B8-4BAF-9A46-98DB-81259C436289}"/>
              </a:ext>
              <a:ext uri="{C183D7F6-B498-43B3-948B-1728B52AA6E4}">
                <adec:decorative xmlns:adec="http://schemas.microsoft.com/office/drawing/2017/decorative" val="1"/>
              </a:ext>
            </a:extLst>
          </p:cNvPr>
          <p:cNvSpPr/>
          <p:nvPr userDrawn="1"/>
        </p:nvSpPr>
        <p:spPr>
          <a:xfrm>
            <a:off x="4191000" y="0"/>
            <a:ext cx="8001000" cy="6858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67"/>
          </a:p>
        </p:txBody>
      </p:sp>
      <p:sp>
        <p:nvSpPr>
          <p:cNvPr id="19" name="Title 1">
            <a:extLst>
              <a:ext uri="{FF2B5EF4-FFF2-40B4-BE49-F238E27FC236}">
                <a16:creationId xmlns:a16="http://schemas.microsoft.com/office/drawing/2014/main" id="{3648737A-DE0E-48DB-87F0-65418715CF88}"/>
              </a:ext>
            </a:extLst>
          </p:cNvPr>
          <p:cNvSpPr>
            <a:spLocks noGrp="1"/>
          </p:cNvSpPr>
          <p:nvPr>
            <p:ph type="title" hasCustomPrompt="1"/>
          </p:nvPr>
        </p:nvSpPr>
        <p:spPr>
          <a:xfrm>
            <a:off x="1143000" y="1912938"/>
            <a:ext cx="3810001" cy="1325563"/>
          </a:xfrm>
          <a:prstGeom prst="rect">
            <a:avLst/>
          </a:prstGeom>
        </p:spPr>
        <p:txBody>
          <a:bodyPr lIns="0" anchor="b"/>
          <a:lstStyle>
            <a:lvl1pPr>
              <a:defRPr lang="en-US" sz="3000" b="1" kern="1200" dirty="0">
                <a:solidFill>
                  <a:srgbClr val="0183B3"/>
                </a:solidFill>
                <a:latin typeface="Arial" panose="020B0604020202020204" pitchFamily="34" charset="0"/>
                <a:ea typeface="+mn-ea"/>
                <a:cs typeface="Arial" panose="020B0604020202020204" pitchFamily="34" charset="0"/>
              </a:defRPr>
            </a:lvl1pPr>
          </a:lstStyle>
          <a:p>
            <a:r>
              <a:rPr lang="en-US" dirty="0"/>
              <a:t>Click to edit slide title</a:t>
            </a:r>
          </a:p>
        </p:txBody>
      </p:sp>
      <p:sp>
        <p:nvSpPr>
          <p:cNvPr id="21" name="Content Placeholder 13">
            <a:extLst>
              <a:ext uri="{FF2B5EF4-FFF2-40B4-BE49-F238E27FC236}">
                <a16:creationId xmlns:a16="http://schemas.microsoft.com/office/drawing/2014/main" id="{97DA340F-6103-4F2C-B3B8-8D8A524DC19C}"/>
              </a:ext>
            </a:extLst>
          </p:cNvPr>
          <p:cNvSpPr>
            <a:spLocks noGrp="1"/>
          </p:cNvSpPr>
          <p:nvPr>
            <p:ph sz="quarter" idx="21"/>
          </p:nvPr>
        </p:nvSpPr>
        <p:spPr>
          <a:xfrm>
            <a:off x="1162049" y="3644194"/>
            <a:ext cx="3810000" cy="2857500"/>
          </a:xfrm>
          <a:prstGeom prst="rect">
            <a:avLst/>
          </a:prstGeom>
        </p:spPr>
        <p:txBody>
          <a:bodyPr/>
          <a:lstStyle>
            <a:lvl1pPr>
              <a:defRPr sz="2333"/>
            </a:lvl1pPr>
            <a:lvl2pPr marL="685773" indent="-228591">
              <a:buFont typeface="Wingdings" panose="05000000000000000000" pitchFamily="2" charset="2"/>
              <a:buChar char="§"/>
              <a:defRPr sz="2000"/>
            </a:lvl2pPr>
            <a:lvl3pPr marL="1142954" indent="-228591">
              <a:buFont typeface="Wingdings" panose="05000000000000000000" pitchFamily="2" charset="2"/>
              <a:buChar char="ü"/>
              <a:defRPr sz="1667"/>
            </a:lvl3pPr>
            <a:lvl4pPr>
              <a:defRPr sz="1500"/>
            </a:lvl4pPr>
            <a:lvl5pPr marL="2057318" indent="-228591">
              <a:buFont typeface="Wingdings" panose="05000000000000000000" pitchFamily="2" charset="2"/>
              <a:buChar char="§"/>
              <a:defRPr sz="1333"/>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Picture Placeholder 2">
            <a:extLst>
              <a:ext uri="{FF2B5EF4-FFF2-40B4-BE49-F238E27FC236}">
                <a16:creationId xmlns:a16="http://schemas.microsoft.com/office/drawing/2014/main" id="{3DEE2FC3-856F-2F4B-A52D-94189159AC19}"/>
              </a:ext>
            </a:extLst>
          </p:cNvPr>
          <p:cNvSpPr>
            <a:spLocks noGrp="1"/>
          </p:cNvSpPr>
          <p:nvPr>
            <p:ph type="pic" sz="quarter" idx="10"/>
          </p:nvPr>
        </p:nvSpPr>
        <p:spPr>
          <a:xfrm>
            <a:off x="5334000" y="381000"/>
            <a:ext cx="3048000" cy="2857500"/>
          </a:xfrm>
          <a:prstGeom prst="rect">
            <a:avLst/>
          </a:prstGeom>
          <a:solidFill>
            <a:srgbClr val="B3B3B3"/>
          </a:solidFill>
        </p:spPr>
        <p:txBody>
          <a:bodyPr lIns="0" tIns="0" rIns="0" bIns="0" anchor="ctr" anchorCtr="0"/>
          <a:lstStyle>
            <a:lvl1pPr marL="0" indent="0" algn="ctr">
              <a:buNone/>
              <a:defRPr sz="1500">
                <a:solidFill>
                  <a:srgbClr val="000000"/>
                </a:solidFill>
                <a:latin typeface="Arial" panose="020B0604020202020204" pitchFamily="34" charset="0"/>
                <a:cs typeface="Arial" panose="020B0604020202020204" pitchFamily="34" charset="0"/>
              </a:defRPr>
            </a:lvl1pPr>
          </a:lstStyle>
          <a:p>
            <a:r>
              <a:rPr lang="en-US"/>
              <a:t>Click icon to add picture</a:t>
            </a:r>
            <a:endParaRPr lang="en-US" dirty="0"/>
          </a:p>
        </p:txBody>
      </p:sp>
      <p:sp>
        <p:nvSpPr>
          <p:cNvPr id="6" name="Text Placeholder 5">
            <a:extLst>
              <a:ext uri="{FF2B5EF4-FFF2-40B4-BE49-F238E27FC236}">
                <a16:creationId xmlns:a16="http://schemas.microsoft.com/office/drawing/2014/main" id="{CE93B472-4A32-7C41-A565-485FDC3EB832}"/>
              </a:ext>
            </a:extLst>
          </p:cNvPr>
          <p:cNvSpPr>
            <a:spLocks noGrp="1"/>
          </p:cNvSpPr>
          <p:nvPr>
            <p:ph type="body" sz="quarter" idx="14" hasCustomPrompt="1"/>
          </p:nvPr>
        </p:nvSpPr>
        <p:spPr>
          <a:xfrm>
            <a:off x="5334000" y="2476500"/>
            <a:ext cx="3048000" cy="76200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457182" indent="0">
              <a:buNone/>
              <a:defRPr sz="1167">
                <a:latin typeface="Arial" panose="020B0604020202020204" pitchFamily="34" charset="0"/>
                <a:cs typeface="Arial" panose="020B0604020202020204" pitchFamily="34" charset="0"/>
              </a:defRPr>
            </a:lvl2pPr>
            <a:lvl3pPr marL="914363" indent="0">
              <a:buNone/>
              <a:defRPr sz="1167">
                <a:latin typeface="Arial" panose="020B0604020202020204" pitchFamily="34" charset="0"/>
                <a:cs typeface="Arial" panose="020B0604020202020204" pitchFamily="34" charset="0"/>
              </a:defRPr>
            </a:lvl3pPr>
            <a:lvl4pPr marL="1371545" indent="0">
              <a:buNone/>
              <a:defRPr sz="1167">
                <a:latin typeface="Arial" panose="020B0604020202020204" pitchFamily="34" charset="0"/>
                <a:cs typeface="Arial" panose="020B0604020202020204" pitchFamily="34" charset="0"/>
              </a:defRPr>
            </a:lvl4pPr>
            <a:lvl5pPr marL="1828727" indent="0">
              <a:buNone/>
              <a:defRPr sz="1167">
                <a:latin typeface="Arial" panose="020B0604020202020204" pitchFamily="34" charset="0"/>
                <a:cs typeface="Arial" panose="020B0604020202020204" pitchFamily="34" charset="0"/>
              </a:defRPr>
            </a:lvl5pPr>
          </a:lstStyle>
          <a:p>
            <a:pPr lvl="0"/>
            <a:r>
              <a:rPr lang="en-US" dirty="0"/>
              <a:t>Click to insert image caption</a:t>
            </a:r>
          </a:p>
        </p:txBody>
      </p:sp>
      <p:sp>
        <p:nvSpPr>
          <p:cNvPr id="7" name="Picture Placeholder 2">
            <a:extLst>
              <a:ext uri="{FF2B5EF4-FFF2-40B4-BE49-F238E27FC236}">
                <a16:creationId xmlns:a16="http://schemas.microsoft.com/office/drawing/2014/main" id="{FD00854A-4EC7-2D48-A025-5B0B48548BC7}"/>
              </a:ext>
            </a:extLst>
          </p:cNvPr>
          <p:cNvSpPr>
            <a:spLocks noGrp="1"/>
          </p:cNvSpPr>
          <p:nvPr>
            <p:ph type="pic" sz="quarter" idx="11"/>
          </p:nvPr>
        </p:nvSpPr>
        <p:spPr>
          <a:xfrm>
            <a:off x="8763000" y="381000"/>
            <a:ext cx="3048000" cy="2857500"/>
          </a:xfrm>
          <a:prstGeom prst="rect">
            <a:avLst/>
          </a:prstGeom>
          <a:solidFill>
            <a:srgbClr val="B3B3B3"/>
          </a:solidFill>
        </p:spPr>
        <p:txBody>
          <a:bodyPr lIns="0" tIns="0" rIns="0" bIns="0" anchor="ctr" anchorCtr="0"/>
          <a:lstStyle>
            <a:lvl1pPr marL="0" indent="0" algn="ctr">
              <a:buNone/>
              <a:defRPr sz="1500">
                <a:solidFill>
                  <a:srgbClr val="000000"/>
                </a:solidFill>
                <a:latin typeface="Arial" panose="020B0604020202020204" pitchFamily="34" charset="0"/>
                <a:cs typeface="Arial" panose="020B0604020202020204" pitchFamily="34" charset="0"/>
              </a:defRPr>
            </a:lvl1pPr>
          </a:lstStyle>
          <a:p>
            <a:r>
              <a:rPr lang="en-US"/>
              <a:t>Click icon to add picture</a:t>
            </a:r>
            <a:endParaRPr lang="en-US" dirty="0"/>
          </a:p>
        </p:txBody>
      </p:sp>
      <p:sp>
        <p:nvSpPr>
          <p:cNvPr id="14" name="Text Placeholder 5">
            <a:extLst>
              <a:ext uri="{FF2B5EF4-FFF2-40B4-BE49-F238E27FC236}">
                <a16:creationId xmlns:a16="http://schemas.microsoft.com/office/drawing/2014/main" id="{08ED17FC-CAF8-9A40-9A88-897DEF9CFEA0}"/>
              </a:ext>
            </a:extLst>
          </p:cNvPr>
          <p:cNvSpPr>
            <a:spLocks noGrp="1"/>
          </p:cNvSpPr>
          <p:nvPr>
            <p:ph type="body" sz="quarter" idx="16" hasCustomPrompt="1"/>
          </p:nvPr>
        </p:nvSpPr>
        <p:spPr>
          <a:xfrm>
            <a:off x="8763000" y="2476500"/>
            <a:ext cx="3048000" cy="76200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457182" indent="0">
              <a:buNone/>
              <a:defRPr sz="1167">
                <a:latin typeface="Arial" panose="020B0604020202020204" pitchFamily="34" charset="0"/>
                <a:cs typeface="Arial" panose="020B0604020202020204" pitchFamily="34" charset="0"/>
              </a:defRPr>
            </a:lvl2pPr>
            <a:lvl3pPr marL="914363" indent="0">
              <a:buNone/>
              <a:defRPr sz="1167">
                <a:latin typeface="Arial" panose="020B0604020202020204" pitchFamily="34" charset="0"/>
                <a:cs typeface="Arial" panose="020B0604020202020204" pitchFamily="34" charset="0"/>
              </a:defRPr>
            </a:lvl3pPr>
            <a:lvl4pPr marL="1371545" indent="0">
              <a:buNone/>
              <a:defRPr sz="1167">
                <a:latin typeface="Arial" panose="020B0604020202020204" pitchFamily="34" charset="0"/>
                <a:cs typeface="Arial" panose="020B0604020202020204" pitchFamily="34" charset="0"/>
              </a:defRPr>
            </a:lvl4pPr>
            <a:lvl5pPr marL="1828727" indent="0">
              <a:buNone/>
              <a:defRPr sz="1167">
                <a:latin typeface="Arial" panose="020B0604020202020204" pitchFamily="34" charset="0"/>
                <a:cs typeface="Arial" panose="020B0604020202020204" pitchFamily="34" charset="0"/>
              </a:defRPr>
            </a:lvl5pPr>
          </a:lstStyle>
          <a:p>
            <a:pPr lvl="0"/>
            <a:r>
              <a:rPr lang="en-US" dirty="0"/>
              <a:t>Click to insert image caption</a:t>
            </a:r>
          </a:p>
        </p:txBody>
      </p:sp>
      <p:sp>
        <p:nvSpPr>
          <p:cNvPr id="8" name="Picture Placeholder 2">
            <a:extLst>
              <a:ext uri="{FF2B5EF4-FFF2-40B4-BE49-F238E27FC236}">
                <a16:creationId xmlns:a16="http://schemas.microsoft.com/office/drawing/2014/main" id="{67A8C708-D197-CF47-8089-89928BE1E302}"/>
              </a:ext>
            </a:extLst>
          </p:cNvPr>
          <p:cNvSpPr>
            <a:spLocks noGrp="1"/>
          </p:cNvSpPr>
          <p:nvPr>
            <p:ph type="pic" sz="quarter" idx="12"/>
          </p:nvPr>
        </p:nvSpPr>
        <p:spPr>
          <a:xfrm>
            <a:off x="5334000" y="3619500"/>
            <a:ext cx="3048000" cy="2857500"/>
          </a:xfrm>
          <a:prstGeom prst="rect">
            <a:avLst/>
          </a:prstGeom>
          <a:solidFill>
            <a:srgbClr val="B3B3B3"/>
          </a:solidFill>
        </p:spPr>
        <p:txBody>
          <a:bodyPr lIns="0" tIns="0" rIns="0" bIns="0" anchor="ctr" anchorCtr="0"/>
          <a:lstStyle>
            <a:lvl1pPr marL="0" indent="0" algn="ctr">
              <a:buNone/>
              <a:defRPr sz="15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3" name="Text Placeholder 5">
            <a:extLst>
              <a:ext uri="{FF2B5EF4-FFF2-40B4-BE49-F238E27FC236}">
                <a16:creationId xmlns:a16="http://schemas.microsoft.com/office/drawing/2014/main" id="{19F7807A-D120-BD49-9CBD-9174F26D7982}"/>
              </a:ext>
            </a:extLst>
          </p:cNvPr>
          <p:cNvSpPr>
            <a:spLocks noGrp="1"/>
          </p:cNvSpPr>
          <p:nvPr>
            <p:ph type="body" sz="quarter" idx="15" hasCustomPrompt="1"/>
          </p:nvPr>
        </p:nvSpPr>
        <p:spPr>
          <a:xfrm>
            <a:off x="5334000" y="5715000"/>
            <a:ext cx="3048000" cy="76200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457182" indent="0">
              <a:buNone/>
              <a:defRPr sz="1167">
                <a:latin typeface="Arial" panose="020B0604020202020204" pitchFamily="34" charset="0"/>
                <a:cs typeface="Arial" panose="020B0604020202020204" pitchFamily="34" charset="0"/>
              </a:defRPr>
            </a:lvl2pPr>
            <a:lvl3pPr marL="914363" indent="0">
              <a:buNone/>
              <a:defRPr sz="1167">
                <a:latin typeface="Arial" panose="020B0604020202020204" pitchFamily="34" charset="0"/>
                <a:cs typeface="Arial" panose="020B0604020202020204" pitchFamily="34" charset="0"/>
              </a:defRPr>
            </a:lvl3pPr>
            <a:lvl4pPr marL="1371545" indent="0">
              <a:buNone/>
              <a:defRPr sz="1167">
                <a:latin typeface="Arial" panose="020B0604020202020204" pitchFamily="34" charset="0"/>
                <a:cs typeface="Arial" panose="020B0604020202020204" pitchFamily="34" charset="0"/>
              </a:defRPr>
            </a:lvl4pPr>
            <a:lvl5pPr marL="1828727" indent="0">
              <a:buNone/>
              <a:defRPr sz="1167">
                <a:latin typeface="Arial" panose="020B0604020202020204" pitchFamily="34" charset="0"/>
                <a:cs typeface="Arial" panose="020B0604020202020204" pitchFamily="34" charset="0"/>
              </a:defRPr>
            </a:lvl5pPr>
          </a:lstStyle>
          <a:p>
            <a:pPr lvl="0"/>
            <a:r>
              <a:rPr lang="en-US" dirty="0"/>
              <a:t>Click to insert image caption</a:t>
            </a:r>
          </a:p>
        </p:txBody>
      </p:sp>
      <p:sp>
        <p:nvSpPr>
          <p:cNvPr id="12" name="Picture Placeholder 2">
            <a:extLst>
              <a:ext uri="{FF2B5EF4-FFF2-40B4-BE49-F238E27FC236}">
                <a16:creationId xmlns:a16="http://schemas.microsoft.com/office/drawing/2014/main" id="{3C4D2EBC-B863-FD49-A9DF-1381563078DA}"/>
              </a:ext>
            </a:extLst>
          </p:cNvPr>
          <p:cNvSpPr>
            <a:spLocks noGrp="1"/>
          </p:cNvSpPr>
          <p:nvPr>
            <p:ph type="pic" sz="quarter" idx="13"/>
          </p:nvPr>
        </p:nvSpPr>
        <p:spPr>
          <a:xfrm>
            <a:off x="8763000" y="3619500"/>
            <a:ext cx="3048000" cy="2857500"/>
          </a:xfrm>
          <a:prstGeom prst="rect">
            <a:avLst/>
          </a:prstGeom>
          <a:solidFill>
            <a:srgbClr val="B3B3B3"/>
          </a:solidFill>
        </p:spPr>
        <p:txBody>
          <a:bodyPr lIns="0" tIns="0" rIns="0" bIns="0" anchor="ctr" anchorCtr="0"/>
          <a:lstStyle>
            <a:lvl1pPr marL="0" indent="0" algn="ctr">
              <a:buNone/>
              <a:defRPr sz="1500">
                <a:solidFill>
                  <a:srgbClr val="000000"/>
                </a:solidFill>
                <a:latin typeface="Arial" panose="020B0604020202020204" pitchFamily="34" charset="0"/>
                <a:cs typeface="Arial" panose="020B0604020202020204" pitchFamily="34" charset="0"/>
              </a:defRPr>
            </a:lvl1pPr>
          </a:lstStyle>
          <a:p>
            <a:r>
              <a:rPr lang="en-US"/>
              <a:t>Click icon to add picture</a:t>
            </a:r>
            <a:endParaRPr lang="en-US" dirty="0"/>
          </a:p>
        </p:txBody>
      </p:sp>
      <p:sp>
        <p:nvSpPr>
          <p:cNvPr id="15" name="Text Placeholder 5">
            <a:extLst>
              <a:ext uri="{FF2B5EF4-FFF2-40B4-BE49-F238E27FC236}">
                <a16:creationId xmlns:a16="http://schemas.microsoft.com/office/drawing/2014/main" id="{4A16FA60-8BA9-8B4A-86AA-F8336C26C78B}"/>
              </a:ext>
            </a:extLst>
          </p:cNvPr>
          <p:cNvSpPr>
            <a:spLocks noGrp="1"/>
          </p:cNvSpPr>
          <p:nvPr>
            <p:ph type="body" sz="quarter" idx="17" hasCustomPrompt="1"/>
          </p:nvPr>
        </p:nvSpPr>
        <p:spPr>
          <a:xfrm>
            <a:off x="8763000" y="5715000"/>
            <a:ext cx="3048000" cy="76200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500" b="1">
                <a:solidFill>
                  <a:schemeClr val="bg1"/>
                </a:solidFill>
                <a:latin typeface="Arial" panose="020B0604020202020204" pitchFamily="34" charset="0"/>
                <a:cs typeface="Arial" panose="020B0604020202020204" pitchFamily="34" charset="0"/>
              </a:defRPr>
            </a:lvl1pPr>
            <a:lvl2pPr marL="457182" indent="0">
              <a:buNone/>
              <a:defRPr sz="1167">
                <a:latin typeface="Arial" panose="020B0604020202020204" pitchFamily="34" charset="0"/>
                <a:cs typeface="Arial" panose="020B0604020202020204" pitchFamily="34" charset="0"/>
              </a:defRPr>
            </a:lvl2pPr>
            <a:lvl3pPr marL="914363" indent="0">
              <a:buNone/>
              <a:defRPr sz="1167">
                <a:latin typeface="Arial" panose="020B0604020202020204" pitchFamily="34" charset="0"/>
                <a:cs typeface="Arial" panose="020B0604020202020204" pitchFamily="34" charset="0"/>
              </a:defRPr>
            </a:lvl3pPr>
            <a:lvl4pPr marL="1371545" indent="0">
              <a:buNone/>
              <a:defRPr sz="1167">
                <a:latin typeface="Arial" panose="020B0604020202020204" pitchFamily="34" charset="0"/>
                <a:cs typeface="Arial" panose="020B0604020202020204" pitchFamily="34" charset="0"/>
              </a:defRPr>
            </a:lvl4pPr>
            <a:lvl5pPr marL="1828727" indent="0">
              <a:buNone/>
              <a:defRPr sz="1167">
                <a:latin typeface="Arial" panose="020B0604020202020204" pitchFamily="34" charset="0"/>
                <a:cs typeface="Arial" panose="020B0604020202020204" pitchFamily="34" charset="0"/>
              </a:defRPr>
            </a:lvl5pPr>
          </a:lstStyle>
          <a:p>
            <a:pPr lvl="0"/>
            <a:r>
              <a:rPr lang="en-US" dirty="0"/>
              <a:t>Click to insert image caption</a:t>
            </a:r>
          </a:p>
        </p:txBody>
      </p:sp>
      <p:sp>
        <p:nvSpPr>
          <p:cNvPr id="26" name="Footer Placeholder 2">
            <a:extLst>
              <a:ext uri="{FF2B5EF4-FFF2-40B4-BE49-F238E27FC236}">
                <a16:creationId xmlns:a16="http://schemas.microsoft.com/office/drawing/2014/main" id="{8259C4D6-850D-4393-9434-3F69451FBF8E}"/>
              </a:ext>
            </a:extLst>
          </p:cNvPr>
          <p:cNvSpPr>
            <a:spLocks noGrp="1"/>
          </p:cNvSpPr>
          <p:nvPr>
            <p:ph type="ftr" sz="quarter" idx="3"/>
          </p:nvPr>
        </p:nvSpPr>
        <p:spPr>
          <a:xfrm>
            <a:off x="774372" y="6477000"/>
            <a:ext cx="10006518" cy="365125"/>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en-US" dirty="0"/>
          </a:p>
        </p:txBody>
      </p:sp>
      <p:sp>
        <p:nvSpPr>
          <p:cNvPr id="25" name="Date Placeholder 1">
            <a:extLst>
              <a:ext uri="{FF2B5EF4-FFF2-40B4-BE49-F238E27FC236}">
                <a16:creationId xmlns:a16="http://schemas.microsoft.com/office/drawing/2014/main" id="{EE384947-F0AD-4E73-95AD-CAD4DEE44608}"/>
              </a:ext>
            </a:extLst>
          </p:cNvPr>
          <p:cNvSpPr>
            <a:spLocks noGrp="1"/>
          </p:cNvSpPr>
          <p:nvPr>
            <p:ph type="dt" sz="half" idx="2"/>
          </p:nvPr>
        </p:nvSpPr>
        <p:spPr>
          <a:xfrm>
            <a:off x="8919507" y="6495963"/>
            <a:ext cx="2590006" cy="362038"/>
          </a:xfrm>
          <a:prstGeom prst="rect">
            <a:avLst/>
          </a:prstGeom>
        </p:spPr>
        <p:txBody>
          <a:bodyPr vert="horz" lIns="91440" tIns="45720" rIns="91440" bIns="45720" rtlCol="0" anchor="ctr"/>
          <a:lstStyle>
            <a:lvl1pPr algn="r">
              <a:defRPr sz="1000">
                <a:solidFill>
                  <a:schemeClr val="tx1">
                    <a:tint val="75000"/>
                  </a:schemeClr>
                </a:solidFill>
              </a:defRPr>
            </a:lvl1pPr>
          </a:lstStyle>
          <a:p>
            <a:fld id="{9B7EE7B1-A6C1-4E39-8665-A73ED03F32E1}" type="datetimeFigureOut">
              <a:rPr lang="en-US" smtClean="0"/>
              <a:pPr/>
              <a:t>10/29/2025</a:t>
            </a:fld>
            <a:endParaRPr lang="en-US" dirty="0"/>
          </a:p>
        </p:txBody>
      </p:sp>
      <p:sp>
        <p:nvSpPr>
          <p:cNvPr id="16" name="Slide Number Placeholder 3">
            <a:extLst>
              <a:ext uri="{FF2B5EF4-FFF2-40B4-BE49-F238E27FC236}">
                <a16:creationId xmlns:a16="http://schemas.microsoft.com/office/drawing/2014/main" id="{7DC2EC3E-C641-FD49-9F15-878B1AFFFD98}"/>
              </a:ext>
            </a:extLst>
          </p:cNvPr>
          <p:cNvSpPr>
            <a:spLocks noGrp="1"/>
          </p:cNvSpPr>
          <p:nvPr>
            <p:ph type="sldNum" sz="quarter" idx="18"/>
          </p:nvPr>
        </p:nvSpPr>
        <p:spPr>
          <a:xfrm>
            <a:off x="11661914" y="6477000"/>
            <a:ext cx="377686" cy="381000"/>
          </a:xfrm>
          <a:prstGeom prst="rect">
            <a:avLst/>
          </a:prstGeom>
        </p:spPr>
        <p:txBody>
          <a:bodyPr lIns="0" tIns="0" rIns="0" bIns="0" anchor="ctr" anchorCtr="0"/>
          <a:lstStyle>
            <a:lvl1pPr algn="r">
              <a:defRPr sz="1000">
                <a:solidFill>
                  <a:srgbClr val="B3B3B3"/>
                </a:solidFill>
                <a:latin typeface="Arial" panose="020B0604020202020204" pitchFamily="34" charset="0"/>
                <a:cs typeface="Arial" panose="020B0604020202020204" pitchFamily="34" charset="0"/>
              </a:defRPr>
            </a:lvl1pPr>
          </a:lstStyle>
          <a:p>
            <a:fld id="{FE7A4BB3-E848-5A44-82DF-322201952CD8}" type="slidenum">
              <a:rPr lang="en-US" smtClean="0"/>
              <a:pPr/>
              <a:t>‹#›</a:t>
            </a:fld>
            <a:endParaRPr lang="en-US" dirty="0"/>
          </a:p>
        </p:txBody>
      </p:sp>
    </p:spTree>
    <p:extLst>
      <p:ext uri="{BB962C8B-B14F-4D97-AF65-F5344CB8AC3E}">
        <p14:creationId xmlns:p14="http://schemas.microsoft.com/office/powerpoint/2010/main" val="4150505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7"/>
        <p:cNvGrpSpPr/>
        <p:nvPr/>
      </p:nvGrpSpPr>
      <p:grpSpPr>
        <a:xfrm>
          <a:off x="0" y="0"/>
          <a:ext cx="0" cy="0"/>
          <a:chOff x="0" y="0"/>
          <a:chExt cx="0" cy="0"/>
        </a:xfrm>
      </p:grpSpPr>
      <p:pic>
        <p:nvPicPr>
          <p:cNvPr id="28" name="Google Shape;28;p20"/>
          <p:cNvPicPr preferRelativeResize="0"/>
          <p:nvPr/>
        </p:nvPicPr>
        <p:blipFill rotWithShape="1">
          <a:blip r:embed="rId2">
            <a:alphaModFix/>
          </a:blip>
          <a:srcRect/>
          <a:stretch/>
        </p:blipFill>
        <p:spPr>
          <a:xfrm>
            <a:off x="3049" y="1715"/>
            <a:ext cx="12185900" cy="6854568"/>
          </a:xfrm>
          <a:prstGeom prst="rect">
            <a:avLst/>
          </a:prstGeom>
          <a:noFill/>
          <a:ln>
            <a:noFill/>
          </a:ln>
        </p:spPr>
      </p:pic>
      <p:sp>
        <p:nvSpPr>
          <p:cNvPr id="29" name="Google Shape;29;p20"/>
          <p:cNvSpPr txBox="1">
            <a:spLocks noGrp="1"/>
          </p:cNvSpPr>
          <p:nvPr>
            <p:ph type="title"/>
          </p:nvPr>
        </p:nvSpPr>
        <p:spPr>
          <a:xfrm>
            <a:off x="269005" y="274640"/>
            <a:ext cx="8899516" cy="808597"/>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rgbClr val="000000"/>
              </a:buClr>
              <a:buSzPts val="3200"/>
              <a:buFont typeface="Calibri"/>
              <a:buNone/>
              <a:defRPr sz="3200">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20"/>
          <p:cNvSpPr txBox="1">
            <a:spLocks noGrp="1"/>
          </p:cNvSpPr>
          <p:nvPr>
            <p:ph type="body" idx="1"/>
          </p:nvPr>
        </p:nvSpPr>
        <p:spPr>
          <a:xfrm>
            <a:off x="274393" y="1600203"/>
            <a:ext cx="11541116" cy="4525963"/>
          </a:xfrm>
          <a:prstGeom prst="rect">
            <a:avLst/>
          </a:prstGeom>
          <a:noFill/>
          <a:ln>
            <a:noFill/>
          </a:ln>
        </p:spPr>
        <p:txBody>
          <a:bodyPr spcFirstLastPara="1" wrap="square" lIns="0" tIns="0" rIns="0" bIns="0" anchor="t" anchorCtr="0">
            <a:noAutofit/>
          </a:bodyPr>
          <a:lstStyle>
            <a:lvl1pPr marL="457200" marR="0" lvl="0" indent="-365760" algn="l" rtl="0">
              <a:lnSpc>
                <a:spcPct val="100000"/>
              </a:lnSpc>
              <a:spcBef>
                <a:spcPts val="480"/>
              </a:spcBef>
              <a:spcAft>
                <a:spcPts val="0"/>
              </a:spcAft>
              <a:buClr>
                <a:schemeClr val="dk1"/>
              </a:buClr>
              <a:buSzPts val="2160"/>
              <a:buFont typeface="Merriweather Sans"/>
              <a:buChar char="►"/>
              <a:defRPr sz="2400" b="0" i="0" u="none" strike="noStrike" cap="none">
                <a:solidFill>
                  <a:schemeClr val="dk1"/>
                </a:solidFill>
                <a:latin typeface="Calibri"/>
                <a:ea typeface="Calibri"/>
                <a:cs typeface="Calibri"/>
                <a:sym typeface="Calibri"/>
              </a:defRPr>
            </a:lvl1pPr>
            <a:lvl2pPr marL="914400" marR="0" lvl="1"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65760" algn="l" rtl="0">
              <a:lnSpc>
                <a:spcPct val="100000"/>
              </a:lnSpc>
              <a:spcBef>
                <a:spcPts val="360"/>
              </a:spcBef>
              <a:spcAft>
                <a:spcPts val="0"/>
              </a:spcAft>
              <a:buClr>
                <a:schemeClr val="dk1"/>
              </a:buClr>
              <a:buSzPts val="2160"/>
              <a:buFont typeface="Merriweather Sans"/>
              <a:buChar char="•"/>
              <a:defRPr sz="1800" b="0" i="0" u="none" strike="noStrike" cap="none">
                <a:solidFill>
                  <a:schemeClr val="dk1"/>
                </a:solidFill>
                <a:latin typeface="Calibri"/>
                <a:ea typeface="Calibri"/>
                <a:cs typeface="Calibri"/>
                <a:sym typeface="Calibri"/>
              </a:defRPr>
            </a:lvl3pPr>
            <a:lvl4pPr marL="1828800" marR="0" lvl="3" indent="-314960" algn="l" rtl="0">
              <a:lnSpc>
                <a:spcPct val="100000"/>
              </a:lnSpc>
              <a:spcBef>
                <a:spcPts val="320"/>
              </a:spcBef>
              <a:spcAft>
                <a:spcPts val="0"/>
              </a:spcAft>
              <a:buClr>
                <a:schemeClr val="dk1"/>
              </a:buClr>
              <a:buSzPts val="1360"/>
              <a:buFont typeface="Noto Sans Symbols"/>
              <a:buChar char="◆"/>
              <a:defRPr sz="1600" b="0" i="0" u="none" strike="noStrike" cap="none">
                <a:solidFill>
                  <a:schemeClr val="dk1"/>
                </a:solidFill>
                <a:latin typeface="Calibri"/>
                <a:ea typeface="Calibri"/>
                <a:cs typeface="Calibri"/>
                <a:sym typeface="Calibri"/>
              </a:defRPr>
            </a:lvl4pPr>
            <a:lvl5pPr marL="2286000" marR="0" lvl="4" indent="-313054" algn="l" rtl="0">
              <a:lnSpc>
                <a:spcPct val="100000"/>
              </a:lnSpc>
              <a:spcBef>
                <a:spcPts val="280"/>
              </a:spcBef>
              <a:spcAft>
                <a:spcPts val="0"/>
              </a:spcAft>
              <a:buClr>
                <a:schemeClr val="dk1"/>
              </a:buClr>
              <a:buSzPts val="1330"/>
              <a:buFont typeface="Arial"/>
              <a:buChar char="►"/>
              <a:defRPr sz="14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1" name="Google Shape;31;p20"/>
          <p:cNvSpPr txBox="1">
            <a:spLocks noGrp="1"/>
          </p:cNvSpPr>
          <p:nvPr>
            <p:ph type="ftr" idx="11"/>
          </p:nvPr>
        </p:nvSpPr>
        <p:spPr>
          <a:xfrm>
            <a:off x="4165600" y="6356353"/>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32" name="Google Shape;32;p20"/>
          <p:cNvCxnSpPr/>
          <p:nvPr/>
        </p:nvCxnSpPr>
        <p:spPr>
          <a:xfrm>
            <a:off x="11531549" y="6454975"/>
            <a:ext cx="0" cy="182880"/>
          </a:xfrm>
          <a:prstGeom prst="straightConnector1">
            <a:avLst/>
          </a:prstGeom>
          <a:noFill/>
          <a:ln w="12700" cap="flat" cmpd="sng">
            <a:solidFill>
              <a:srgbClr val="7F7F7F"/>
            </a:solidFill>
            <a:prstDash val="solid"/>
            <a:round/>
            <a:headEnd type="none" w="sm" len="sm"/>
            <a:tailEnd type="none" w="sm" len="sm"/>
          </a:ln>
        </p:spPr>
      </p:cxnSp>
      <p:sp>
        <p:nvSpPr>
          <p:cNvPr id="33" name="Google Shape;33;p20"/>
          <p:cNvSpPr txBox="1"/>
          <p:nvPr/>
        </p:nvSpPr>
        <p:spPr>
          <a:xfrm>
            <a:off x="11657942" y="6360084"/>
            <a:ext cx="301831" cy="365125"/>
          </a:xfrm>
          <a:prstGeom prst="rect">
            <a:avLst/>
          </a:prstGeom>
          <a:noFill/>
          <a:ln>
            <a:noFill/>
          </a:ln>
        </p:spPr>
        <p:txBody>
          <a:bodyPr spcFirstLastPara="1" wrap="square" lIns="0" tIns="0" rIns="91425" bIns="0" anchor="ctr" anchorCtr="0">
            <a:noAutofit/>
          </a:bodyPr>
          <a:lstStyle/>
          <a:p>
            <a:pPr marL="0" marR="0" lvl="0" indent="0" algn="l" rtl="0">
              <a:lnSpc>
                <a:spcPct val="100000"/>
              </a:lnSpc>
              <a:spcBef>
                <a:spcPts val="0"/>
              </a:spcBef>
              <a:spcAft>
                <a:spcPts val="0"/>
              </a:spcAft>
              <a:buClr>
                <a:srgbClr val="000000"/>
              </a:buClr>
              <a:buSzPts val="900"/>
              <a:buFont typeface="Arial"/>
              <a:buNone/>
            </a:pPr>
            <a:fld id="{00000000-1234-1234-1234-123412341234}" type="slidenum">
              <a:rPr lang="en-US" sz="900" b="1" i="0" u="none" strike="noStrike" cap="none">
                <a:solidFill>
                  <a:srgbClr val="000000"/>
                </a:solidFill>
                <a:latin typeface="Arial"/>
                <a:ea typeface="Arial"/>
                <a:cs typeface="Arial"/>
                <a:sym typeface="Arial"/>
              </a:rPr>
              <a:t>‹#›</a:t>
            </a:fld>
            <a:endParaRPr sz="900" b="1" i="0" u="none" strike="noStrike" cap="none">
              <a:solidFill>
                <a:srgbClr val="000000"/>
              </a:solidFill>
              <a:latin typeface="Arial"/>
              <a:ea typeface="Arial"/>
              <a:cs typeface="Arial"/>
              <a:sym typeface="Arial"/>
            </a:endParaRPr>
          </a:p>
        </p:txBody>
      </p:sp>
      <p:pic>
        <p:nvPicPr>
          <p:cNvPr id="34" name="Google Shape;34;p20" descr="GMLC_Logo-04.png"/>
          <p:cNvPicPr preferRelativeResize="0"/>
          <p:nvPr/>
        </p:nvPicPr>
        <p:blipFill rotWithShape="1">
          <a:blip r:embed="rId3">
            <a:alphaModFix/>
          </a:blip>
          <a:srcRect/>
          <a:stretch/>
        </p:blipFill>
        <p:spPr>
          <a:xfrm>
            <a:off x="10707410" y="1717"/>
            <a:ext cx="1463040" cy="1591557"/>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6-Picture Grid with Subhea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49C90B8-4BAF-9A46-98DB-81259C436289}"/>
              </a:ext>
              <a:ext uri="{C183D7F6-B498-43B3-948B-1728B52AA6E4}">
                <adec:decorative xmlns:adec="http://schemas.microsoft.com/office/drawing/2017/decorative" val="1"/>
              </a:ext>
            </a:extLst>
          </p:cNvPr>
          <p:cNvSpPr/>
          <p:nvPr userDrawn="1"/>
        </p:nvSpPr>
        <p:spPr>
          <a:xfrm>
            <a:off x="4191000" y="0"/>
            <a:ext cx="8001000" cy="6858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67"/>
          </a:p>
        </p:txBody>
      </p:sp>
      <p:sp>
        <p:nvSpPr>
          <p:cNvPr id="26" name="Title 1">
            <a:extLst>
              <a:ext uri="{FF2B5EF4-FFF2-40B4-BE49-F238E27FC236}">
                <a16:creationId xmlns:a16="http://schemas.microsoft.com/office/drawing/2014/main" id="{BE0A6ECC-C9D0-4240-B978-69D09F2C9936}"/>
              </a:ext>
            </a:extLst>
          </p:cNvPr>
          <p:cNvSpPr>
            <a:spLocks noGrp="1"/>
          </p:cNvSpPr>
          <p:nvPr>
            <p:ph type="title" hasCustomPrompt="1"/>
          </p:nvPr>
        </p:nvSpPr>
        <p:spPr>
          <a:xfrm>
            <a:off x="2667000" y="225778"/>
            <a:ext cx="9144000" cy="1092483"/>
          </a:xfrm>
          <a:prstGeom prst="rect">
            <a:avLst/>
          </a:prstGeom>
        </p:spPr>
        <p:txBody>
          <a:bodyPr lIns="0" anchor="b"/>
          <a:lstStyle>
            <a:lvl1pPr>
              <a:defRPr lang="en-US" sz="3000" b="1" kern="1200" dirty="0">
                <a:solidFill>
                  <a:srgbClr val="0183B3"/>
                </a:solidFill>
                <a:latin typeface="Arial" panose="020B0604020202020204" pitchFamily="34" charset="0"/>
                <a:ea typeface="+mn-ea"/>
                <a:cs typeface="Arial" panose="020B0604020202020204" pitchFamily="34" charset="0"/>
              </a:defRPr>
            </a:lvl1pPr>
          </a:lstStyle>
          <a:p>
            <a:r>
              <a:rPr lang="en-US" dirty="0"/>
              <a:t>Click to edit slide title</a:t>
            </a:r>
          </a:p>
        </p:txBody>
      </p:sp>
      <p:sp>
        <p:nvSpPr>
          <p:cNvPr id="32" name="Content Placeholder 4">
            <a:extLst>
              <a:ext uri="{FF2B5EF4-FFF2-40B4-BE49-F238E27FC236}">
                <a16:creationId xmlns:a16="http://schemas.microsoft.com/office/drawing/2014/main" id="{C14080C3-5390-4F4E-9C88-2C080B5CE5D9}"/>
              </a:ext>
            </a:extLst>
          </p:cNvPr>
          <p:cNvSpPr>
            <a:spLocks noGrp="1"/>
          </p:cNvSpPr>
          <p:nvPr>
            <p:ph sz="quarter" idx="24"/>
          </p:nvPr>
        </p:nvSpPr>
        <p:spPr>
          <a:xfrm>
            <a:off x="1143000" y="1828800"/>
            <a:ext cx="10668000" cy="438238"/>
          </a:xfrm>
          <a:prstGeom prst="rect">
            <a:avLst/>
          </a:prstGeom>
        </p:spPr>
        <p:txBody>
          <a:bodyPr/>
          <a:lstStyle>
            <a:lvl1pPr>
              <a:defRPr sz="2333">
                <a:latin typeface="Arial" panose="020B0604020202020204" pitchFamily="34" charset="0"/>
                <a:cs typeface="Arial" panose="020B0604020202020204" pitchFamily="34" charset="0"/>
              </a:defRPr>
            </a:lvl1pPr>
            <a:lvl2pPr marL="685773" indent="-228591">
              <a:buFont typeface="Wingdings" panose="05000000000000000000" pitchFamily="2" charset="2"/>
              <a:buChar char="§"/>
              <a:defRPr sz="2000">
                <a:latin typeface="Arial" panose="020B0604020202020204" pitchFamily="34" charset="0"/>
                <a:cs typeface="Arial" panose="020B0604020202020204" pitchFamily="34" charset="0"/>
              </a:defRPr>
            </a:lvl2pPr>
            <a:lvl3pPr marL="1142954" indent="-228591">
              <a:buFont typeface="Wingdings" panose="05000000000000000000" pitchFamily="2" charset="2"/>
              <a:buChar char="ü"/>
              <a:defRPr sz="1667">
                <a:latin typeface="Arial" panose="020B0604020202020204" pitchFamily="34" charset="0"/>
                <a:cs typeface="Arial" panose="020B0604020202020204" pitchFamily="34" charset="0"/>
              </a:defRPr>
            </a:lvl3pPr>
            <a:lvl4pPr>
              <a:defRPr sz="1500">
                <a:latin typeface="Arial" panose="020B0604020202020204" pitchFamily="34" charset="0"/>
                <a:cs typeface="Arial" panose="020B0604020202020204" pitchFamily="34" charset="0"/>
              </a:defRPr>
            </a:lvl4pPr>
            <a:lvl5pPr marL="2057318" indent="-228591">
              <a:buFont typeface="Wingdings" panose="05000000000000000000" pitchFamily="2" charset="2"/>
              <a:buChar char="§"/>
              <a:defRPr sz="1333">
                <a:latin typeface="Arial" panose="020B0604020202020204" pitchFamily="34" charset="0"/>
                <a:cs typeface="Arial" panose="020B0604020202020204" pitchFamily="34" charset="0"/>
              </a:defRPr>
            </a:lvl5pPr>
          </a:lstStyle>
          <a:p>
            <a:pPr lvl="0"/>
            <a:r>
              <a:rPr lang="en-US"/>
              <a:t>Click to edit Master text styles</a:t>
            </a:r>
          </a:p>
        </p:txBody>
      </p:sp>
      <p:sp>
        <p:nvSpPr>
          <p:cNvPr id="11" name="Picture Placeholder 2">
            <a:extLst>
              <a:ext uri="{FF2B5EF4-FFF2-40B4-BE49-F238E27FC236}">
                <a16:creationId xmlns:a16="http://schemas.microsoft.com/office/drawing/2014/main" id="{FE341CF1-EFF3-A64D-A9D4-B96C8CD8F301}"/>
              </a:ext>
            </a:extLst>
          </p:cNvPr>
          <p:cNvSpPr>
            <a:spLocks noGrp="1"/>
          </p:cNvSpPr>
          <p:nvPr>
            <p:ph type="pic" sz="quarter" idx="11"/>
          </p:nvPr>
        </p:nvSpPr>
        <p:spPr>
          <a:xfrm>
            <a:off x="1143000" y="2286000"/>
            <a:ext cx="3390900" cy="1981200"/>
          </a:xfrm>
          <a:prstGeom prst="rect">
            <a:avLst/>
          </a:prstGeom>
          <a:solidFill>
            <a:srgbClr val="B3B3B3"/>
          </a:solidFill>
        </p:spPr>
        <p:txBody>
          <a:bodyPr lIns="0" tIns="0" rIns="0" bIns="0" anchor="ctr" anchorCtr="0"/>
          <a:lstStyle>
            <a:lvl1pPr marL="0" indent="0" algn="ctr">
              <a:buNone/>
              <a:defRPr sz="1500">
                <a:solidFill>
                  <a:srgbClr val="000000"/>
                </a:solidFill>
                <a:latin typeface="Arial" panose="020B0604020202020204" pitchFamily="34" charset="0"/>
                <a:cs typeface="Arial" panose="020B0604020202020204" pitchFamily="34" charset="0"/>
              </a:defRPr>
            </a:lvl1pPr>
          </a:lstStyle>
          <a:p>
            <a:r>
              <a:rPr lang="en-US"/>
              <a:t>Click icon to add picture</a:t>
            </a:r>
            <a:endParaRPr lang="en-US" dirty="0"/>
          </a:p>
        </p:txBody>
      </p:sp>
      <p:sp>
        <p:nvSpPr>
          <p:cNvPr id="17" name="Text Placeholder 5">
            <a:extLst>
              <a:ext uri="{FF2B5EF4-FFF2-40B4-BE49-F238E27FC236}">
                <a16:creationId xmlns:a16="http://schemas.microsoft.com/office/drawing/2014/main" id="{CEBE105C-2ECB-0B46-923F-378B0A5AEBCB}"/>
              </a:ext>
            </a:extLst>
          </p:cNvPr>
          <p:cNvSpPr>
            <a:spLocks noGrp="1"/>
          </p:cNvSpPr>
          <p:nvPr>
            <p:ph type="body" sz="quarter" idx="16" hasCustomPrompt="1"/>
          </p:nvPr>
        </p:nvSpPr>
        <p:spPr>
          <a:xfrm>
            <a:off x="1143000" y="3581400"/>
            <a:ext cx="3390900" cy="68580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250" b="1">
                <a:solidFill>
                  <a:schemeClr val="bg1"/>
                </a:solidFill>
                <a:latin typeface="Arial" panose="020B0604020202020204" pitchFamily="34" charset="0"/>
                <a:cs typeface="Arial" panose="020B0604020202020204" pitchFamily="34" charset="0"/>
              </a:defRPr>
            </a:lvl1pPr>
            <a:lvl2pPr marL="457182" indent="0">
              <a:buNone/>
              <a:defRPr sz="1167">
                <a:latin typeface="Arial" panose="020B0604020202020204" pitchFamily="34" charset="0"/>
                <a:cs typeface="Arial" panose="020B0604020202020204" pitchFamily="34" charset="0"/>
              </a:defRPr>
            </a:lvl2pPr>
            <a:lvl3pPr marL="914363" indent="0">
              <a:buNone/>
              <a:defRPr sz="1167">
                <a:latin typeface="Arial" panose="020B0604020202020204" pitchFamily="34" charset="0"/>
                <a:cs typeface="Arial" panose="020B0604020202020204" pitchFamily="34" charset="0"/>
              </a:defRPr>
            </a:lvl3pPr>
            <a:lvl4pPr marL="1371545" indent="0">
              <a:buNone/>
              <a:defRPr sz="1167">
                <a:latin typeface="Arial" panose="020B0604020202020204" pitchFamily="34" charset="0"/>
                <a:cs typeface="Arial" panose="020B0604020202020204" pitchFamily="34" charset="0"/>
              </a:defRPr>
            </a:lvl4pPr>
            <a:lvl5pPr marL="1828727" indent="0">
              <a:buNone/>
              <a:defRPr sz="1167">
                <a:latin typeface="Arial" panose="020B0604020202020204" pitchFamily="34" charset="0"/>
                <a:cs typeface="Arial" panose="020B0604020202020204" pitchFamily="34" charset="0"/>
              </a:defRPr>
            </a:lvl5pPr>
          </a:lstStyle>
          <a:p>
            <a:pPr lvl="0"/>
            <a:r>
              <a:rPr lang="en-US" dirty="0"/>
              <a:t>Click to insert image caption</a:t>
            </a:r>
          </a:p>
        </p:txBody>
      </p:sp>
      <p:sp>
        <p:nvSpPr>
          <p:cNvPr id="14" name="Picture Placeholder 2">
            <a:extLst>
              <a:ext uri="{FF2B5EF4-FFF2-40B4-BE49-F238E27FC236}">
                <a16:creationId xmlns:a16="http://schemas.microsoft.com/office/drawing/2014/main" id="{5089EEED-3863-BD48-BCCB-4D264015DA60}"/>
              </a:ext>
            </a:extLst>
          </p:cNvPr>
          <p:cNvSpPr>
            <a:spLocks noGrp="1"/>
          </p:cNvSpPr>
          <p:nvPr>
            <p:ph type="pic" sz="quarter" idx="13"/>
          </p:nvPr>
        </p:nvSpPr>
        <p:spPr>
          <a:xfrm>
            <a:off x="4781550" y="2286000"/>
            <a:ext cx="3390900" cy="1981200"/>
          </a:xfrm>
          <a:prstGeom prst="rect">
            <a:avLst/>
          </a:prstGeom>
          <a:solidFill>
            <a:srgbClr val="B3B3B3"/>
          </a:solidFill>
        </p:spPr>
        <p:txBody>
          <a:bodyPr lIns="0" tIns="0" rIns="0" bIns="0" anchor="ctr" anchorCtr="0"/>
          <a:lstStyle>
            <a:lvl1pPr marL="0" indent="0" algn="ctr">
              <a:buNone/>
              <a:defRPr sz="15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20" name="Text Placeholder 5">
            <a:extLst>
              <a:ext uri="{FF2B5EF4-FFF2-40B4-BE49-F238E27FC236}">
                <a16:creationId xmlns:a16="http://schemas.microsoft.com/office/drawing/2014/main" id="{F64FB6B4-B0C6-5949-9F2B-7BCB7B207394}"/>
              </a:ext>
            </a:extLst>
          </p:cNvPr>
          <p:cNvSpPr>
            <a:spLocks noGrp="1"/>
          </p:cNvSpPr>
          <p:nvPr>
            <p:ph type="body" sz="quarter" idx="18" hasCustomPrompt="1"/>
          </p:nvPr>
        </p:nvSpPr>
        <p:spPr>
          <a:xfrm>
            <a:off x="4781550" y="3581400"/>
            <a:ext cx="3390900" cy="68580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250" b="1">
                <a:solidFill>
                  <a:schemeClr val="bg1"/>
                </a:solidFill>
                <a:latin typeface="Arial" panose="020B0604020202020204" pitchFamily="34" charset="0"/>
                <a:cs typeface="Arial" panose="020B0604020202020204" pitchFamily="34" charset="0"/>
              </a:defRPr>
            </a:lvl1pPr>
            <a:lvl2pPr marL="457182" indent="0">
              <a:buNone/>
              <a:defRPr sz="1167">
                <a:latin typeface="Arial" panose="020B0604020202020204" pitchFamily="34" charset="0"/>
                <a:cs typeface="Arial" panose="020B0604020202020204" pitchFamily="34" charset="0"/>
              </a:defRPr>
            </a:lvl2pPr>
            <a:lvl3pPr marL="914363" indent="0">
              <a:buNone/>
              <a:defRPr sz="1167">
                <a:latin typeface="Arial" panose="020B0604020202020204" pitchFamily="34" charset="0"/>
                <a:cs typeface="Arial" panose="020B0604020202020204" pitchFamily="34" charset="0"/>
              </a:defRPr>
            </a:lvl3pPr>
            <a:lvl4pPr marL="1371545" indent="0">
              <a:buNone/>
              <a:defRPr sz="1167">
                <a:latin typeface="Arial" panose="020B0604020202020204" pitchFamily="34" charset="0"/>
                <a:cs typeface="Arial" panose="020B0604020202020204" pitchFamily="34" charset="0"/>
              </a:defRPr>
            </a:lvl4pPr>
            <a:lvl5pPr marL="1828727" indent="0">
              <a:buNone/>
              <a:defRPr sz="1167">
                <a:latin typeface="Arial" panose="020B0604020202020204" pitchFamily="34" charset="0"/>
                <a:cs typeface="Arial" panose="020B0604020202020204" pitchFamily="34" charset="0"/>
              </a:defRPr>
            </a:lvl5pPr>
          </a:lstStyle>
          <a:p>
            <a:pPr lvl="0"/>
            <a:r>
              <a:rPr lang="en-US" dirty="0"/>
              <a:t>Click to insert image caption</a:t>
            </a:r>
          </a:p>
        </p:txBody>
      </p:sp>
      <p:sp>
        <p:nvSpPr>
          <p:cNvPr id="16" name="Picture Placeholder 2">
            <a:extLst>
              <a:ext uri="{FF2B5EF4-FFF2-40B4-BE49-F238E27FC236}">
                <a16:creationId xmlns:a16="http://schemas.microsoft.com/office/drawing/2014/main" id="{A26442AE-D905-374C-9CB4-1A1F44C08C61}"/>
              </a:ext>
            </a:extLst>
          </p:cNvPr>
          <p:cNvSpPr>
            <a:spLocks noGrp="1"/>
          </p:cNvSpPr>
          <p:nvPr>
            <p:ph type="pic" sz="quarter" idx="15"/>
          </p:nvPr>
        </p:nvSpPr>
        <p:spPr>
          <a:xfrm>
            <a:off x="8420100" y="2286000"/>
            <a:ext cx="3390900" cy="1981200"/>
          </a:xfrm>
          <a:prstGeom prst="rect">
            <a:avLst/>
          </a:prstGeom>
          <a:solidFill>
            <a:srgbClr val="B3B3B3"/>
          </a:solidFill>
        </p:spPr>
        <p:txBody>
          <a:bodyPr lIns="0" tIns="0" rIns="0" bIns="0" anchor="ctr" anchorCtr="0"/>
          <a:lstStyle>
            <a:lvl1pPr marL="0" indent="0" algn="ctr">
              <a:buNone/>
              <a:defRPr sz="15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22" name="Text Placeholder 5">
            <a:extLst>
              <a:ext uri="{FF2B5EF4-FFF2-40B4-BE49-F238E27FC236}">
                <a16:creationId xmlns:a16="http://schemas.microsoft.com/office/drawing/2014/main" id="{CDB91CB5-0E93-FA44-9508-60493542C74C}"/>
              </a:ext>
            </a:extLst>
          </p:cNvPr>
          <p:cNvSpPr>
            <a:spLocks noGrp="1"/>
          </p:cNvSpPr>
          <p:nvPr>
            <p:ph type="body" sz="quarter" idx="20" hasCustomPrompt="1"/>
          </p:nvPr>
        </p:nvSpPr>
        <p:spPr>
          <a:xfrm>
            <a:off x="8420100" y="3581400"/>
            <a:ext cx="3390900" cy="68580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250" b="1">
                <a:solidFill>
                  <a:schemeClr val="bg1"/>
                </a:solidFill>
                <a:latin typeface="Arial" panose="020B0604020202020204" pitchFamily="34" charset="0"/>
                <a:cs typeface="Arial" panose="020B0604020202020204" pitchFamily="34" charset="0"/>
              </a:defRPr>
            </a:lvl1pPr>
            <a:lvl2pPr marL="457182" indent="0">
              <a:buNone/>
              <a:defRPr sz="1167">
                <a:latin typeface="Arial" panose="020B0604020202020204" pitchFamily="34" charset="0"/>
                <a:cs typeface="Arial" panose="020B0604020202020204" pitchFamily="34" charset="0"/>
              </a:defRPr>
            </a:lvl2pPr>
            <a:lvl3pPr marL="914363" indent="0">
              <a:buNone/>
              <a:defRPr sz="1167">
                <a:latin typeface="Arial" panose="020B0604020202020204" pitchFamily="34" charset="0"/>
                <a:cs typeface="Arial" panose="020B0604020202020204" pitchFamily="34" charset="0"/>
              </a:defRPr>
            </a:lvl3pPr>
            <a:lvl4pPr marL="1371545" indent="0">
              <a:buNone/>
              <a:defRPr sz="1167">
                <a:latin typeface="Arial" panose="020B0604020202020204" pitchFamily="34" charset="0"/>
                <a:cs typeface="Arial" panose="020B0604020202020204" pitchFamily="34" charset="0"/>
              </a:defRPr>
            </a:lvl4pPr>
            <a:lvl5pPr marL="1828727" indent="0">
              <a:buNone/>
              <a:defRPr sz="1167">
                <a:latin typeface="Arial" panose="020B0604020202020204" pitchFamily="34" charset="0"/>
                <a:cs typeface="Arial" panose="020B0604020202020204" pitchFamily="34" charset="0"/>
              </a:defRPr>
            </a:lvl5pPr>
          </a:lstStyle>
          <a:p>
            <a:pPr lvl="0"/>
            <a:r>
              <a:rPr lang="en-US" dirty="0"/>
              <a:t>Click to insert image caption</a:t>
            </a:r>
          </a:p>
        </p:txBody>
      </p:sp>
      <p:sp>
        <p:nvSpPr>
          <p:cNvPr id="3" name="Picture Placeholder 2">
            <a:extLst>
              <a:ext uri="{FF2B5EF4-FFF2-40B4-BE49-F238E27FC236}">
                <a16:creationId xmlns:a16="http://schemas.microsoft.com/office/drawing/2014/main" id="{3DEE2FC3-856F-2F4B-A52D-94189159AC19}"/>
              </a:ext>
            </a:extLst>
          </p:cNvPr>
          <p:cNvSpPr>
            <a:spLocks noGrp="1"/>
          </p:cNvSpPr>
          <p:nvPr>
            <p:ph type="pic" sz="quarter" idx="10"/>
          </p:nvPr>
        </p:nvSpPr>
        <p:spPr>
          <a:xfrm>
            <a:off x="1143000" y="4495800"/>
            <a:ext cx="3390900" cy="1981200"/>
          </a:xfrm>
          <a:prstGeom prst="rect">
            <a:avLst/>
          </a:prstGeom>
          <a:solidFill>
            <a:srgbClr val="B3B3B3"/>
          </a:solidFill>
        </p:spPr>
        <p:txBody>
          <a:bodyPr lIns="0" tIns="0" rIns="0" bIns="0" anchor="ctr" anchorCtr="0"/>
          <a:lstStyle>
            <a:lvl1pPr marL="0" indent="0" algn="ctr">
              <a:buNone/>
              <a:defRPr sz="15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9" name="Text Placeholder 5">
            <a:extLst>
              <a:ext uri="{FF2B5EF4-FFF2-40B4-BE49-F238E27FC236}">
                <a16:creationId xmlns:a16="http://schemas.microsoft.com/office/drawing/2014/main" id="{8B0900D4-1543-834B-AE27-9A72FD91B398}"/>
              </a:ext>
            </a:extLst>
          </p:cNvPr>
          <p:cNvSpPr>
            <a:spLocks noGrp="1"/>
          </p:cNvSpPr>
          <p:nvPr>
            <p:ph type="body" sz="quarter" idx="17" hasCustomPrompt="1"/>
          </p:nvPr>
        </p:nvSpPr>
        <p:spPr>
          <a:xfrm>
            <a:off x="1143000" y="5791200"/>
            <a:ext cx="3390900" cy="68580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250" b="1">
                <a:solidFill>
                  <a:schemeClr val="bg1"/>
                </a:solidFill>
                <a:latin typeface="Arial" panose="020B0604020202020204" pitchFamily="34" charset="0"/>
                <a:cs typeface="Arial" panose="020B0604020202020204" pitchFamily="34" charset="0"/>
              </a:defRPr>
            </a:lvl1pPr>
            <a:lvl2pPr marL="457182" indent="0">
              <a:buNone/>
              <a:defRPr sz="1167">
                <a:latin typeface="Arial" panose="020B0604020202020204" pitchFamily="34" charset="0"/>
                <a:cs typeface="Arial" panose="020B0604020202020204" pitchFamily="34" charset="0"/>
              </a:defRPr>
            </a:lvl2pPr>
            <a:lvl3pPr marL="914363" indent="0">
              <a:buNone/>
              <a:defRPr sz="1167">
                <a:latin typeface="Arial" panose="020B0604020202020204" pitchFamily="34" charset="0"/>
                <a:cs typeface="Arial" panose="020B0604020202020204" pitchFamily="34" charset="0"/>
              </a:defRPr>
            </a:lvl3pPr>
            <a:lvl4pPr marL="1371545" indent="0">
              <a:buNone/>
              <a:defRPr sz="1167">
                <a:latin typeface="Arial" panose="020B0604020202020204" pitchFamily="34" charset="0"/>
                <a:cs typeface="Arial" panose="020B0604020202020204" pitchFamily="34" charset="0"/>
              </a:defRPr>
            </a:lvl4pPr>
            <a:lvl5pPr marL="1828727" indent="0">
              <a:buNone/>
              <a:defRPr sz="1167">
                <a:latin typeface="Arial" panose="020B0604020202020204" pitchFamily="34" charset="0"/>
                <a:cs typeface="Arial" panose="020B0604020202020204" pitchFamily="34" charset="0"/>
              </a:defRPr>
            </a:lvl5pPr>
          </a:lstStyle>
          <a:p>
            <a:pPr lvl="0"/>
            <a:r>
              <a:rPr lang="en-US" dirty="0"/>
              <a:t>Click to insert image caption</a:t>
            </a:r>
          </a:p>
        </p:txBody>
      </p:sp>
      <p:sp>
        <p:nvSpPr>
          <p:cNvPr id="13" name="Picture Placeholder 2">
            <a:extLst>
              <a:ext uri="{FF2B5EF4-FFF2-40B4-BE49-F238E27FC236}">
                <a16:creationId xmlns:a16="http://schemas.microsoft.com/office/drawing/2014/main" id="{D0629C78-28FC-874B-96C1-DFAAFF975DEC}"/>
              </a:ext>
            </a:extLst>
          </p:cNvPr>
          <p:cNvSpPr>
            <a:spLocks noGrp="1"/>
          </p:cNvSpPr>
          <p:nvPr>
            <p:ph type="pic" sz="quarter" idx="12"/>
          </p:nvPr>
        </p:nvSpPr>
        <p:spPr>
          <a:xfrm>
            <a:off x="4781550" y="4495800"/>
            <a:ext cx="3390900" cy="1981200"/>
          </a:xfrm>
          <a:prstGeom prst="rect">
            <a:avLst/>
          </a:prstGeom>
          <a:solidFill>
            <a:srgbClr val="B3B3B3"/>
          </a:solidFill>
        </p:spPr>
        <p:txBody>
          <a:bodyPr lIns="0" tIns="0" rIns="0" bIns="0" anchor="ctr" anchorCtr="0"/>
          <a:lstStyle>
            <a:lvl1pPr marL="0" indent="0" algn="ctr">
              <a:buNone/>
              <a:defRPr sz="15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21" name="Text Placeholder 5">
            <a:extLst>
              <a:ext uri="{FF2B5EF4-FFF2-40B4-BE49-F238E27FC236}">
                <a16:creationId xmlns:a16="http://schemas.microsoft.com/office/drawing/2014/main" id="{8FDD81E0-346D-A544-A838-A6991588AE4C}"/>
              </a:ext>
            </a:extLst>
          </p:cNvPr>
          <p:cNvSpPr>
            <a:spLocks noGrp="1"/>
          </p:cNvSpPr>
          <p:nvPr>
            <p:ph type="body" sz="quarter" idx="19" hasCustomPrompt="1"/>
          </p:nvPr>
        </p:nvSpPr>
        <p:spPr>
          <a:xfrm>
            <a:off x="4781550" y="5791200"/>
            <a:ext cx="3390900" cy="68580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250" b="1">
                <a:solidFill>
                  <a:schemeClr val="bg1"/>
                </a:solidFill>
                <a:latin typeface="Arial" panose="020B0604020202020204" pitchFamily="34" charset="0"/>
                <a:cs typeface="Arial" panose="020B0604020202020204" pitchFamily="34" charset="0"/>
              </a:defRPr>
            </a:lvl1pPr>
            <a:lvl2pPr marL="457182" indent="0">
              <a:buNone/>
              <a:defRPr sz="1167">
                <a:latin typeface="Arial" panose="020B0604020202020204" pitchFamily="34" charset="0"/>
                <a:cs typeface="Arial" panose="020B0604020202020204" pitchFamily="34" charset="0"/>
              </a:defRPr>
            </a:lvl2pPr>
            <a:lvl3pPr marL="914363" indent="0">
              <a:buNone/>
              <a:defRPr sz="1167">
                <a:latin typeface="Arial" panose="020B0604020202020204" pitchFamily="34" charset="0"/>
                <a:cs typeface="Arial" panose="020B0604020202020204" pitchFamily="34" charset="0"/>
              </a:defRPr>
            </a:lvl3pPr>
            <a:lvl4pPr marL="1371545" indent="0">
              <a:buNone/>
              <a:defRPr sz="1167">
                <a:latin typeface="Arial" panose="020B0604020202020204" pitchFamily="34" charset="0"/>
                <a:cs typeface="Arial" panose="020B0604020202020204" pitchFamily="34" charset="0"/>
              </a:defRPr>
            </a:lvl4pPr>
            <a:lvl5pPr marL="1828727" indent="0">
              <a:buNone/>
              <a:defRPr sz="1167">
                <a:latin typeface="Arial" panose="020B0604020202020204" pitchFamily="34" charset="0"/>
                <a:cs typeface="Arial" panose="020B0604020202020204" pitchFamily="34" charset="0"/>
              </a:defRPr>
            </a:lvl5pPr>
          </a:lstStyle>
          <a:p>
            <a:pPr lvl="0"/>
            <a:r>
              <a:rPr lang="en-US" dirty="0"/>
              <a:t>Click to insert image caption</a:t>
            </a:r>
          </a:p>
        </p:txBody>
      </p:sp>
      <p:sp>
        <p:nvSpPr>
          <p:cNvPr id="15" name="Picture Placeholder 2">
            <a:extLst>
              <a:ext uri="{FF2B5EF4-FFF2-40B4-BE49-F238E27FC236}">
                <a16:creationId xmlns:a16="http://schemas.microsoft.com/office/drawing/2014/main" id="{EEF5B44F-191D-F44D-8AB3-0B9E4AF4B4E2}"/>
              </a:ext>
            </a:extLst>
          </p:cNvPr>
          <p:cNvSpPr>
            <a:spLocks noGrp="1"/>
          </p:cNvSpPr>
          <p:nvPr>
            <p:ph type="pic" sz="quarter" idx="14"/>
          </p:nvPr>
        </p:nvSpPr>
        <p:spPr>
          <a:xfrm>
            <a:off x="8420100" y="4495800"/>
            <a:ext cx="3390900" cy="1981200"/>
          </a:xfrm>
          <a:prstGeom prst="rect">
            <a:avLst/>
          </a:prstGeom>
          <a:solidFill>
            <a:srgbClr val="B3B3B3"/>
          </a:solidFill>
        </p:spPr>
        <p:txBody>
          <a:bodyPr lIns="0" tIns="0" rIns="0" bIns="0" anchor="ctr" anchorCtr="0"/>
          <a:lstStyle>
            <a:lvl1pPr marL="0" indent="0" algn="ctr">
              <a:buNone/>
              <a:defRPr sz="15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23" name="Text Placeholder 5">
            <a:extLst>
              <a:ext uri="{FF2B5EF4-FFF2-40B4-BE49-F238E27FC236}">
                <a16:creationId xmlns:a16="http://schemas.microsoft.com/office/drawing/2014/main" id="{92F736B8-F799-F047-BE4E-297E64A7549C}"/>
              </a:ext>
            </a:extLst>
          </p:cNvPr>
          <p:cNvSpPr>
            <a:spLocks noGrp="1"/>
          </p:cNvSpPr>
          <p:nvPr>
            <p:ph type="body" sz="quarter" idx="21" hasCustomPrompt="1"/>
          </p:nvPr>
        </p:nvSpPr>
        <p:spPr>
          <a:xfrm>
            <a:off x="8420100" y="5791200"/>
            <a:ext cx="3390900" cy="68580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250" b="1">
                <a:solidFill>
                  <a:schemeClr val="bg1"/>
                </a:solidFill>
                <a:latin typeface="Arial" panose="020B0604020202020204" pitchFamily="34" charset="0"/>
                <a:cs typeface="Arial" panose="020B0604020202020204" pitchFamily="34" charset="0"/>
              </a:defRPr>
            </a:lvl1pPr>
            <a:lvl2pPr marL="457182" indent="0">
              <a:buNone/>
              <a:defRPr sz="1167">
                <a:latin typeface="Arial" panose="020B0604020202020204" pitchFamily="34" charset="0"/>
                <a:cs typeface="Arial" panose="020B0604020202020204" pitchFamily="34" charset="0"/>
              </a:defRPr>
            </a:lvl2pPr>
            <a:lvl3pPr marL="914363" indent="0">
              <a:buNone/>
              <a:defRPr sz="1167">
                <a:latin typeface="Arial" panose="020B0604020202020204" pitchFamily="34" charset="0"/>
                <a:cs typeface="Arial" panose="020B0604020202020204" pitchFamily="34" charset="0"/>
              </a:defRPr>
            </a:lvl3pPr>
            <a:lvl4pPr marL="1371545" indent="0">
              <a:buNone/>
              <a:defRPr sz="1167">
                <a:latin typeface="Arial" panose="020B0604020202020204" pitchFamily="34" charset="0"/>
                <a:cs typeface="Arial" panose="020B0604020202020204" pitchFamily="34" charset="0"/>
              </a:defRPr>
            </a:lvl4pPr>
            <a:lvl5pPr marL="1828727" indent="0">
              <a:buNone/>
              <a:defRPr sz="1167">
                <a:latin typeface="Arial" panose="020B0604020202020204" pitchFamily="34" charset="0"/>
                <a:cs typeface="Arial" panose="020B0604020202020204" pitchFamily="34" charset="0"/>
              </a:defRPr>
            </a:lvl5pPr>
          </a:lstStyle>
          <a:p>
            <a:pPr lvl="0"/>
            <a:r>
              <a:rPr lang="en-US" dirty="0"/>
              <a:t>Click to insert image caption</a:t>
            </a:r>
          </a:p>
        </p:txBody>
      </p:sp>
      <p:sp>
        <p:nvSpPr>
          <p:cNvPr id="31" name="Footer Placeholder 2">
            <a:extLst>
              <a:ext uri="{FF2B5EF4-FFF2-40B4-BE49-F238E27FC236}">
                <a16:creationId xmlns:a16="http://schemas.microsoft.com/office/drawing/2014/main" id="{21303C4E-FB0C-4A46-BF34-C99D885AA3B1}"/>
              </a:ext>
            </a:extLst>
          </p:cNvPr>
          <p:cNvSpPr>
            <a:spLocks noGrp="1"/>
          </p:cNvSpPr>
          <p:nvPr>
            <p:ph type="ftr" sz="quarter" idx="3"/>
          </p:nvPr>
        </p:nvSpPr>
        <p:spPr>
          <a:xfrm>
            <a:off x="774372" y="6477000"/>
            <a:ext cx="10006518" cy="365125"/>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en-US" dirty="0"/>
          </a:p>
        </p:txBody>
      </p:sp>
      <p:sp>
        <p:nvSpPr>
          <p:cNvPr id="30" name="Date Placeholder 1">
            <a:extLst>
              <a:ext uri="{FF2B5EF4-FFF2-40B4-BE49-F238E27FC236}">
                <a16:creationId xmlns:a16="http://schemas.microsoft.com/office/drawing/2014/main" id="{E4CF0CE7-333F-4604-B518-6F7EE2AA82D5}"/>
              </a:ext>
            </a:extLst>
          </p:cNvPr>
          <p:cNvSpPr>
            <a:spLocks noGrp="1"/>
          </p:cNvSpPr>
          <p:nvPr>
            <p:ph type="dt" sz="half" idx="2"/>
          </p:nvPr>
        </p:nvSpPr>
        <p:spPr>
          <a:xfrm>
            <a:off x="8919507" y="6495963"/>
            <a:ext cx="2590006" cy="362038"/>
          </a:xfrm>
          <a:prstGeom prst="rect">
            <a:avLst/>
          </a:prstGeom>
        </p:spPr>
        <p:txBody>
          <a:bodyPr vert="horz" lIns="91440" tIns="45720" rIns="91440" bIns="45720" rtlCol="0" anchor="ctr"/>
          <a:lstStyle>
            <a:lvl1pPr algn="r">
              <a:defRPr sz="1000">
                <a:solidFill>
                  <a:schemeClr val="tx1">
                    <a:tint val="75000"/>
                  </a:schemeClr>
                </a:solidFill>
              </a:defRPr>
            </a:lvl1pPr>
          </a:lstStyle>
          <a:p>
            <a:fld id="{9B7EE7B1-A6C1-4E39-8665-A73ED03F32E1}" type="datetimeFigureOut">
              <a:rPr lang="en-US" smtClean="0"/>
              <a:pPr/>
              <a:t>10/29/2025</a:t>
            </a:fld>
            <a:endParaRPr lang="en-US" dirty="0"/>
          </a:p>
        </p:txBody>
      </p:sp>
      <p:sp>
        <p:nvSpPr>
          <p:cNvPr id="24" name="Slide Number Placeholder 3">
            <a:extLst>
              <a:ext uri="{FF2B5EF4-FFF2-40B4-BE49-F238E27FC236}">
                <a16:creationId xmlns:a16="http://schemas.microsoft.com/office/drawing/2014/main" id="{183198DF-9C78-DD40-9CE1-2BC11B888821}"/>
              </a:ext>
            </a:extLst>
          </p:cNvPr>
          <p:cNvSpPr>
            <a:spLocks noGrp="1"/>
          </p:cNvSpPr>
          <p:nvPr>
            <p:ph type="sldNum" sz="quarter" idx="22"/>
          </p:nvPr>
        </p:nvSpPr>
        <p:spPr>
          <a:xfrm>
            <a:off x="11661914" y="6477000"/>
            <a:ext cx="377686" cy="381000"/>
          </a:xfrm>
          <a:prstGeom prst="rect">
            <a:avLst/>
          </a:prstGeom>
        </p:spPr>
        <p:txBody>
          <a:bodyPr lIns="0" tIns="0" rIns="0" bIns="0" anchor="ctr" anchorCtr="0"/>
          <a:lstStyle>
            <a:lvl1pPr algn="r">
              <a:defRPr sz="1000">
                <a:solidFill>
                  <a:srgbClr val="B3B3B3"/>
                </a:solidFill>
                <a:latin typeface="Arial" panose="020B0604020202020204" pitchFamily="34" charset="0"/>
                <a:cs typeface="Arial" panose="020B0604020202020204" pitchFamily="34" charset="0"/>
              </a:defRPr>
            </a:lvl1pPr>
          </a:lstStyle>
          <a:p>
            <a:fld id="{FE7A4BB3-E848-5A44-82DF-322201952CD8}" type="slidenum">
              <a:rPr lang="en-US" smtClean="0"/>
              <a:pPr/>
              <a:t>‹#›</a:t>
            </a:fld>
            <a:endParaRPr lang="en-US" dirty="0"/>
          </a:p>
        </p:txBody>
      </p:sp>
    </p:spTree>
    <p:extLst>
      <p:ext uri="{BB962C8B-B14F-4D97-AF65-F5344CB8AC3E}">
        <p14:creationId xmlns:p14="http://schemas.microsoft.com/office/powerpoint/2010/main" val="35996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6-Picture Gri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49C90B8-4BAF-9A46-98DB-81259C436289}"/>
              </a:ext>
              <a:ext uri="{C183D7F6-B498-43B3-948B-1728B52AA6E4}">
                <adec:decorative xmlns:adec="http://schemas.microsoft.com/office/drawing/2017/decorative" val="1"/>
              </a:ext>
            </a:extLst>
          </p:cNvPr>
          <p:cNvSpPr/>
          <p:nvPr userDrawn="1"/>
        </p:nvSpPr>
        <p:spPr>
          <a:xfrm>
            <a:off x="4191000" y="0"/>
            <a:ext cx="8001000" cy="6858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67"/>
          </a:p>
        </p:txBody>
      </p:sp>
      <p:sp>
        <p:nvSpPr>
          <p:cNvPr id="30" name="Title 1">
            <a:extLst>
              <a:ext uri="{FF2B5EF4-FFF2-40B4-BE49-F238E27FC236}">
                <a16:creationId xmlns:a16="http://schemas.microsoft.com/office/drawing/2014/main" id="{7B7AD090-7EA2-424E-A15B-B80A20326A1D}"/>
              </a:ext>
            </a:extLst>
          </p:cNvPr>
          <p:cNvSpPr>
            <a:spLocks noGrp="1"/>
          </p:cNvSpPr>
          <p:nvPr>
            <p:ph type="title" hasCustomPrompt="1"/>
          </p:nvPr>
        </p:nvSpPr>
        <p:spPr>
          <a:xfrm>
            <a:off x="2667000" y="225778"/>
            <a:ext cx="9144000" cy="1092483"/>
          </a:xfrm>
          <a:prstGeom prst="rect">
            <a:avLst/>
          </a:prstGeom>
        </p:spPr>
        <p:txBody>
          <a:bodyPr lIns="0" anchor="b"/>
          <a:lstStyle>
            <a:lvl1pPr>
              <a:defRPr lang="en-US" sz="3000" b="1" kern="1200" dirty="0">
                <a:solidFill>
                  <a:srgbClr val="0183B3"/>
                </a:solidFill>
                <a:latin typeface="Arial" panose="020B0604020202020204" pitchFamily="34" charset="0"/>
                <a:ea typeface="+mn-ea"/>
                <a:cs typeface="Arial" panose="020B0604020202020204" pitchFamily="34" charset="0"/>
              </a:defRPr>
            </a:lvl1pPr>
          </a:lstStyle>
          <a:p>
            <a:r>
              <a:rPr lang="en-US" dirty="0"/>
              <a:t>Click to edit slide title</a:t>
            </a:r>
          </a:p>
        </p:txBody>
      </p:sp>
      <p:sp>
        <p:nvSpPr>
          <p:cNvPr id="11" name="Picture Placeholder 2">
            <a:extLst>
              <a:ext uri="{FF2B5EF4-FFF2-40B4-BE49-F238E27FC236}">
                <a16:creationId xmlns:a16="http://schemas.microsoft.com/office/drawing/2014/main" id="{FE341CF1-EFF3-A64D-A9D4-B96C8CD8F301}"/>
              </a:ext>
            </a:extLst>
          </p:cNvPr>
          <p:cNvSpPr>
            <a:spLocks noGrp="1"/>
          </p:cNvSpPr>
          <p:nvPr>
            <p:ph type="pic" sz="quarter" idx="11"/>
          </p:nvPr>
        </p:nvSpPr>
        <p:spPr>
          <a:xfrm>
            <a:off x="1143000" y="1722120"/>
            <a:ext cx="3390900" cy="2263140"/>
          </a:xfrm>
          <a:prstGeom prst="rect">
            <a:avLst/>
          </a:prstGeom>
          <a:solidFill>
            <a:srgbClr val="B3B3B3"/>
          </a:solidFill>
        </p:spPr>
        <p:txBody>
          <a:bodyPr lIns="0" tIns="0" rIns="0" bIns="0" anchor="ctr" anchorCtr="0"/>
          <a:lstStyle>
            <a:lvl1pPr marL="0" indent="0" algn="ctr">
              <a:buNone/>
              <a:defRPr sz="15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7" name="Text Placeholder 5">
            <a:extLst>
              <a:ext uri="{FF2B5EF4-FFF2-40B4-BE49-F238E27FC236}">
                <a16:creationId xmlns:a16="http://schemas.microsoft.com/office/drawing/2014/main" id="{CEBE105C-2ECB-0B46-923F-378B0A5AEBCB}"/>
              </a:ext>
            </a:extLst>
          </p:cNvPr>
          <p:cNvSpPr>
            <a:spLocks noGrp="1"/>
          </p:cNvSpPr>
          <p:nvPr>
            <p:ph type="body" sz="quarter" idx="16" hasCustomPrompt="1"/>
          </p:nvPr>
        </p:nvSpPr>
        <p:spPr>
          <a:xfrm>
            <a:off x="1143000" y="3299460"/>
            <a:ext cx="3390900" cy="68580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250" b="1">
                <a:solidFill>
                  <a:schemeClr val="bg1"/>
                </a:solidFill>
                <a:latin typeface="Arial" panose="020B0604020202020204" pitchFamily="34" charset="0"/>
                <a:cs typeface="Arial" panose="020B0604020202020204" pitchFamily="34" charset="0"/>
              </a:defRPr>
            </a:lvl1pPr>
            <a:lvl2pPr marL="457182" indent="0">
              <a:buNone/>
              <a:defRPr sz="1167">
                <a:latin typeface="Arial" panose="020B0604020202020204" pitchFamily="34" charset="0"/>
                <a:cs typeface="Arial" panose="020B0604020202020204" pitchFamily="34" charset="0"/>
              </a:defRPr>
            </a:lvl2pPr>
            <a:lvl3pPr marL="914363" indent="0">
              <a:buNone/>
              <a:defRPr sz="1167">
                <a:latin typeface="Arial" panose="020B0604020202020204" pitchFamily="34" charset="0"/>
                <a:cs typeface="Arial" panose="020B0604020202020204" pitchFamily="34" charset="0"/>
              </a:defRPr>
            </a:lvl3pPr>
            <a:lvl4pPr marL="1371545" indent="0">
              <a:buNone/>
              <a:defRPr sz="1167">
                <a:latin typeface="Arial" panose="020B0604020202020204" pitchFamily="34" charset="0"/>
                <a:cs typeface="Arial" panose="020B0604020202020204" pitchFamily="34" charset="0"/>
              </a:defRPr>
            </a:lvl4pPr>
            <a:lvl5pPr marL="1828727" indent="0">
              <a:buNone/>
              <a:defRPr sz="1167">
                <a:latin typeface="Arial" panose="020B0604020202020204" pitchFamily="34" charset="0"/>
                <a:cs typeface="Arial" panose="020B0604020202020204" pitchFamily="34" charset="0"/>
              </a:defRPr>
            </a:lvl5pPr>
          </a:lstStyle>
          <a:p>
            <a:pPr lvl="0"/>
            <a:r>
              <a:rPr lang="en-US" dirty="0"/>
              <a:t>Click to insert image caption</a:t>
            </a:r>
          </a:p>
        </p:txBody>
      </p:sp>
      <p:sp>
        <p:nvSpPr>
          <p:cNvPr id="14" name="Picture Placeholder 2">
            <a:extLst>
              <a:ext uri="{FF2B5EF4-FFF2-40B4-BE49-F238E27FC236}">
                <a16:creationId xmlns:a16="http://schemas.microsoft.com/office/drawing/2014/main" id="{5089EEED-3863-BD48-BCCB-4D264015DA60}"/>
              </a:ext>
            </a:extLst>
          </p:cNvPr>
          <p:cNvSpPr>
            <a:spLocks noGrp="1"/>
          </p:cNvSpPr>
          <p:nvPr>
            <p:ph type="pic" sz="quarter" idx="13"/>
          </p:nvPr>
        </p:nvSpPr>
        <p:spPr>
          <a:xfrm>
            <a:off x="4781550" y="1722120"/>
            <a:ext cx="3390900" cy="2263140"/>
          </a:xfrm>
          <a:prstGeom prst="rect">
            <a:avLst/>
          </a:prstGeom>
          <a:solidFill>
            <a:srgbClr val="B3B3B3"/>
          </a:solidFill>
        </p:spPr>
        <p:txBody>
          <a:bodyPr lIns="0" tIns="0" rIns="0" bIns="0" anchor="ctr" anchorCtr="0"/>
          <a:lstStyle>
            <a:lvl1pPr marL="0" indent="0" algn="ctr">
              <a:buNone/>
              <a:defRPr sz="15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20" name="Text Placeholder 5">
            <a:extLst>
              <a:ext uri="{FF2B5EF4-FFF2-40B4-BE49-F238E27FC236}">
                <a16:creationId xmlns:a16="http://schemas.microsoft.com/office/drawing/2014/main" id="{F64FB6B4-B0C6-5949-9F2B-7BCB7B207394}"/>
              </a:ext>
            </a:extLst>
          </p:cNvPr>
          <p:cNvSpPr>
            <a:spLocks noGrp="1"/>
          </p:cNvSpPr>
          <p:nvPr>
            <p:ph type="body" sz="quarter" idx="18" hasCustomPrompt="1"/>
          </p:nvPr>
        </p:nvSpPr>
        <p:spPr>
          <a:xfrm>
            <a:off x="4781550" y="3299460"/>
            <a:ext cx="3390900" cy="68580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250" b="1">
                <a:solidFill>
                  <a:schemeClr val="bg1"/>
                </a:solidFill>
                <a:latin typeface="Arial" panose="020B0604020202020204" pitchFamily="34" charset="0"/>
                <a:cs typeface="Arial" panose="020B0604020202020204" pitchFamily="34" charset="0"/>
              </a:defRPr>
            </a:lvl1pPr>
            <a:lvl2pPr marL="457182" indent="0">
              <a:buNone/>
              <a:defRPr sz="1167">
                <a:latin typeface="Arial" panose="020B0604020202020204" pitchFamily="34" charset="0"/>
                <a:cs typeface="Arial" panose="020B0604020202020204" pitchFamily="34" charset="0"/>
              </a:defRPr>
            </a:lvl2pPr>
            <a:lvl3pPr marL="914363" indent="0">
              <a:buNone/>
              <a:defRPr sz="1167">
                <a:latin typeface="Arial" panose="020B0604020202020204" pitchFamily="34" charset="0"/>
                <a:cs typeface="Arial" panose="020B0604020202020204" pitchFamily="34" charset="0"/>
              </a:defRPr>
            </a:lvl3pPr>
            <a:lvl4pPr marL="1371545" indent="0">
              <a:buNone/>
              <a:defRPr sz="1167">
                <a:latin typeface="Arial" panose="020B0604020202020204" pitchFamily="34" charset="0"/>
                <a:cs typeface="Arial" panose="020B0604020202020204" pitchFamily="34" charset="0"/>
              </a:defRPr>
            </a:lvl4pPr>
            <a:lvl5pPr marL="1828727" indent="0">
              <a:buNone/>
              <a:defRPr sz="1167">
                <a:latin typeface="Arial" panose="020B0604020202020204" pitchFamily="34" charset="0"/>
                <a:cs typeface="Arial" panose="020B0604020202020204" pitchFamily="34" charset="0"/>
              </a:defRPr>
            </a:lvl5pPr>
          </a:lstStyle>
          <a:p>
            <a:pPr lvl="0"/>
            <a:r>
              <a:rPr lang="en-US" dirty="0"/>
              <a:t>Click to insert image caption</a:t>
            </a:r>
          </a:p>
        </p:txBody>
      </p:sp>
      <p:sp>
        <p:nvSpPr>
          <p:cNvPr id="16" name="Picture Placeholder 2">
            <a:extLst>
              <a:ext uri="{FF2B5EF4-FFF2-40B4-BE49-F238E27FC236}">
                <a16:creationId xmlns:a16="http://schemas.microsoft.com/office/drawing/2014/main" id="{A26442AE-D905-374C-9CB4-1A1F44C08C61}"/>
              </a:ext>
            </a:extLst>
          </p:cNvPr>
          <p:cNvSpPr>
            <a:spLocks noGrp="1"/>
          </p:cNvSpPr>
          <p:nvPr>
            <p:ph type="pic" sz="quarter" idx="15"/>
          </p:nvPr>
        </p:nvSpPr>
        <p:spPr>
          <a:xfrm>
            <a:off x="8420100" y="1722120"/>
            <a:ext cx="3390900" cy="2263140"/>
          </a:xfrm>
          <a:prstGeom prst="rect">
            <a:avLst/>
          </a:prstGeom>
          <a:solidFill>
            <a:srgbClr val="B3B3B3"/>
          </a:solidFill>
        </p:spPr>
        <p:txBody>
          <a:bodyPr lIns="0" tIns="0" rIns="0" bIns="0" anchor="ctr" anchorCtr="0"/>
          <a:lstStyle>
            <a:lvl1pPr marL="0" indent="0" algn="ctr">
              <a:buNone/>
              <a:defRPr sz="15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22" name="Text Placeholder 5">
            <a:extLst>
              <a:ext uri="{FF2B5EF4-FFF2-40B4-BE49-F238E27FC236}">
                <a16:creationId xmlns:a16="http://schemas.microsoft.com/office/drawing/2014/main" id="{CDB91CB5-0E93-FA44-9508-60493542C74C}"/>
              </a:ext>
            </a:extLst>
          </p:cNvPr>
          <p:cNvSpPr>
            <a:spLocks noGrp="1"/>
          </p:cNvSpPr>
          <p:nvPr>
            <p:ph type="body" sz="quarter" idx="20" hasCustomPrompt="1"/>
          </p:nvPr>
        </p:nvSpPr>
        <p:spPr>
          <a:xfrm>
            <a:off x="8420100" y="3299460"/>
            <a:ext cx="3390900" cy="68580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250" b="1">
                <a:solidFill>
                  <a:schemeClr val="bg1"/>
                </a:solidFill>
                <a:latin typeface="Arial" panose="020B0604020202020204" pitchFamily="34" charset="0"/>
                <a:cs typeface="Arial" panose="020B0604020202020204" pitchFamily="34" charset="0"/>
              </a:defRPr>
            </a:lvl1pPr>
            <a:lvl2pPr marL="457182" indent="0">
              <a:buNone/>
              <a:defRPr sz="1167">
                <a:latin typeface="Arial" panose="020B0604020202020204" pitchFamily="34" charset="0"/>
                <a:cs typeface="Arial" panose="020B0604020202020204" pitchFamily="34" charset="0"/>
              </a:defRPr>
            </a:lvl2pPr>
            <a:lvl3pPr marL="914363" indent="0">
              <a:buNone/>
              <a:defRPr sz="1167">
                <a:latin typeface="Arial" panose="020B0604020202020204" pitchFamily="34" charset="0"/>
                <a:cs typeface="Arial" panose="020B0604020202020204" pitchFamily="34" charset="0"/>
              </a:defRPr>
            </a:lvl3pPr>
            <a:lvl4pPr marL="1371545" indent="0">
              <a:buNone/>
              <a:defRPr sz="1167">
                <a:latin typeface="Arial" panose="020B0604020202020204" pitchFamily="34" charset="0"/>
                <a:cs typeface="Arial" panose="020B0604020202020204" pitchFamily="34" charset="0"/>
              </a:defRPr>
            </a:lvl4pPr>
            <a:lvl5pPr marL="1828727" indent="0">
              <a:buNone/>
              <a:defRPr sz="1167">
                <a:latin typeface="Arial" panose="020B0604020202020204" pitchFamily="34" charset="0"/>
                <a:cs typeface="Arial" panose="020B0604020202020204" pitchFamily="34" charset="0"/>
              </a:defRPr>
            </a:lvl5pPr>
          </a:lstStyle>
          <a:p>
            <a:pPr lvl="0"/>
            <a:r>
              <a:rPr lang="en-US" dirty="0"/>
              <a:t>Click to insert image caption</a:t>
            </a:r>
          </a:p>
        </p:txBody>
      </p:sp>
      <p:sp>
        <p:nvSpPr>
          <p:cNvPr id="3" name="Picture Placeholder 2">
            <a:extLst>
              <a:ext uri="{FF2B5EF4-FFF2-40B4-BE49-F238E27FC236}">
                <a16:creationId xmlns:a16="http://schemas.microsoft.com/office/drawing/2014/main" id="{3DEE2FC3-856F-2F4B-A52D-94189159AC19}"/>
              </a:ext>
            </a:extLst>
          </p:cNvPr>
          <p:cNvSpPr>
            <a:spLocks noGrp="1"/>
          </p:cNvSpPr>
          <p:nvPr>
            <p:ph type="pic" sz="quarter" idx="10"/>
          </p:nvPr>
        </p:nvSpPr>
        <p:spPr>
          <a:xfrm>
            <a:off x="1143000" y="4217096"/>
            <a:ext cx="3390900" cy="2259904"/>
          </a:xfrm>
          <a:prstGeom prst="rect">
            <a:avLst/>
          </a:prstGeom>
          <a:solidFill>
            <a:srgbClr val="B3B3B3"/>
          </a:solidFill>
        </p:spPr>
        <p:txBody>
          <a:bodyPr lIns="0" tIns="0" rIns="0" bIns="0" anchor="ctr" anchorCtr="0"/>
          <a:lstStyle>
            <a:lvl1pPr marL="0" indent="0" algn="ctr">
              <a:buNone/>
              <a:defRPr sz="15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19" name="Text Placeholder 5">
            <a:extLst>
              <a:ext uri="{FF2B5EF4-FFF2-40B4-BE49-F238E27FC236}">
                <a16:creationId xmlns:a16="http://schemas.microsoft.com/office/drawing/2014/main" id="{8B0900D4-1543-834B-AE27-9A72FD91B398}"/>
              </a:ext>
            </a:extLst>
          </p:cNvPr>
          <p:cNvSpPr>
            <a:spLocks noGrp="1"/>
          </p:cNvSpPr>
          <p:nvPr>
            <p:ph type="body" sz="quarter" idx="17" hasCustomPrompt="1"/>
          </p:nvPr>
        </p:nvSpPr>
        <p:spPr>
          <a:xfrm>
            <a:off x="1143000" y="5791200"/>
            <a:ext cx="3390900" cy="68580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250" b="1">
                <a:solidFill>
                  <a:schemeClr val="bg1"/>
                </a:solidFill>
                <a:latin typeface="Arial" panose="020B0604020202020204" pitchFamily="34" charset="0"/>
                <a:cs typeface="Arial" panose="020B0604020202020204" pitchFamily="34" charset="0"/>
              </a:defRPr>
            </a:lvl1pPr>
            <a:lvl2pPr marL="457182" indent="0">
              <a:buNone/>
              <a:defRPr sz="1167">
                <a:latin typeface="Arial" panose="020B0604020202020204" pitchFamily="34" charset="0"/>
                <a:cs typeface="Arial" panose="020B0604020202020204" pitchFamily="34" charset="0"/>
              </a:defRPr>
            </a:lvl2pPr>
            <a:lvl3pPr marL="914363" indent="0">
              <a:buNone/>
              <a:defRPr sz="1167">
                <a:latin typeface="Arial" panose="020B0604020202020204" pitchFamily="34" charset="0"/>
                <a:cs typeface="Arial" panose="020B0604020202020204" pitchFamily="34" charset="0"/>
              </a:defRPr>
            </a:lvl3pPr>
            <a:lvl4pPr marL="1371545" indent="0">
              <a:buNone/>
              <a:defRPr sz="1167">
                <a:latin typeface="Arial" panose="020B0604020202020204" pitchFamily="34" charset="0"/>
                <a:cs typeface="Arial" panose="020B0604020202020204" pitchFamily="34" charset="0"/>
              </a:defRPr>
            </a:lvl4pPr>
            <a:lvl5pPr marL="1828727" indent="0">
              <a:buNone/>
              <a:defRPr sz="1167">
                <a:latin typeface="Arial" panose="020B0604020202020204" pitchFamily="34" charset="0"/>
                <a:cs typeface="Arial" panose="020B0604020202020204" pitchFamily="34" charset="0"/>
              </a:defRPr>
            </a:lvl5pPr>
          </a:lstStyle>
          <a:p>
            <a:pPr lvl="0"/>
            <a:r>
              <a:rPr lang="en-US" dirty="0"/>
              <a:t>Click to insert image caption</a:t>
            </a:r>
          </a:p>
        </p:txBody>
      </p:sp>
      <p:sp>
        <p:nvSpPr>
          <p:cNvPr id="13" name="Picture Placeholder 2">
            <a:extLst>
              <a:ext uri="{FF2B5EF4-FFF2-40B4-BE49-F238E27FC236}">
                <a16:creationId xmlns:a16="http://schemas.microsoft.com/office/drawing/2014/main" id="{D0629C78-28FC-874B-96C1-DFAAFF975DEC}"/>
              </a:ext>
            </a:extLst>
          </p:cNvPr>
          <p:cNvSpPr>
            <a:spLocks noGrp="1"/>
          </p:cNvSpPr>
          <p:nvPr>
            <p:ph type="pic" sz="quarter" idx="12"/>
          </p:nvPr>
        </p:nvSpPr>
        <p:spPr>
          <a:xfrm>
            <a:off x="4781550" y="4217096"/>
            <a:ext cx="3390900" cy="2259904"/>
          </a:xfrm>
          <a:prstGeom prst="rect">
            <a:avLst/>
          </a:prstGeom>
          <a:solidFill>
            <a:srgbClr val="B3B3B3"/>
          </a:solidFill>
        </p:spPr>
        <p:txBody>
          <a:bodyPr lIns="0" tIns="0" rIns="0" bIns="0" anchor="ctr" anchorCtr="0"/>
          <a:lstStyle>
            <a:lvl1pPr marL="0" indent="0" algn="ctr">
              <a:buNone/>
              <a:defRPr sz="15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21" name="Text Placeholder 5">
            <a:extLst>
              <a:ext uri="{FF2B5EF4-FFF2-40B4-BE49-F238E27FC236}">
                <a16:creationId xmlns:a16="http://schemas.microsoft.com/office/drawing/2014/main" id="{8FDD81E0-346D-A544-A838-A6991588AE4C}"/>
              </a:ext>
            </a:extLst>
          </p:cNvPr>
          <p:cNvSpPr>
            <a:spLocks noGrp="1"/>
          </p:cNvSpPr>
          <p:nvPr>
            <p:ph type="body" sz="quarter" idx="19" hasCustomPrompt="1"/>
          </p:nvPr>
        </p:nvSpPr>
        <p:spPr>
          <a:xfrm>
            <a:off x="4781550" y="5791200"/>
            <a:ext cx="3390900" cy="68580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250" b="1">
                <a:solidFill>
                  <a:schemeClr val="bg1"/>
                </a:solidFill>
                <a:latin typeface="Arial" panose="020B0604020202020204" pitchFamily="34" charset="0"/>
                <a:cs typeface="Arial" panose="020B0604020202020204" pitchFamily="34" charset="0"/>
              </a:defRPr>
            </a:lvl1pPr>
            <a:lvl2pPr marL="457182" indent="0">
              <a:buNone/>
              <a:defRPr sz="1167">
                <a:latin typeface="Arial" panose="020B0604020202020204" pitchFamily="34" charset="0"/>
                <a:cs typeface="Arial" panose="020B0604020202020204" pitchFamily="34" charset="0"/>
              </a:defRPr>
            </a:lvl2pPr>
            <a:lvl3pPr marL="914363" indent="0">
              <a:buNone/>
              <a:defRPr sz="1167">
                <a:latin typeface="Arial" panose="020B0604020202020204" pitchFamily="34" charset="0"/>
                <a:cs typeface="Arial" panose="020B0604020202020204" pitchFamily="34" charset="0"/>
              </a:defRPr>
            </a:lvl3pPr>
            <a:lvl4pPr marL="1371545" indent="0">
              <a:buNone/>
              <a:defRPr sz="1167">
                <a:latin typeface="Arial" panose="020B0604020202020204" pitchFamily="34" charset="0"/>
                <a:cs typeface="Arial" panose="020B0604020202020204" pitchFamily="34" charset="0"/>
              </a:defRPr>
            </a:lvl4pPr>
            <a:lvl5pPr marL="1828727" indent="0">
              <a:buNone/>
              <a:defRPr sz="1167">
                <a:latin typeface="Arial" panose="020B0604020202020204" pitchFamily="34" charset="0"/>
                <a:cs typeface="Arial" panose="020B0604020202020204" pitchFamily="34" charset="0"/>
              </a:defRPr>
            </a:lvl5pPr>
          </a:lstStyle>
          <a:p>
            <a:pPr lvl="0"/>
            <a:r>
              <a:rPr lang="en-US" dirty="0"/>
              <a:t>Click to insert image caption</a:t>
            </a:r>
          </a:p>
        </p:txBody>
      </p:sp>
      <p:sp>
        <p:nvSpPr>
          <p:cNvPr id="15" name="Picture Placeholder 2">
            <a:extLst>
              <a:ext uri="{FF2B5EF4-FFF2-40B4-BE49-F238E27FC236}">
                <a16:creationId xmlns:a16="http://schemas.microsoft.com/office/drawing/2014/main" id="{EEF5B44F-191D-F44D-8AB3-0B9E4AF4B4E2}"/>
              </a:ext>
            </a:extLst>
          </p:cNvPr>
          <p:cNvSpPr>
            <a:spLocks noGrp="1"/>
          </p:cNvSpPr>
          <p:nvPr>
            <p:ph type="pic" sz="quarter" idx="14"/>
          </p:nvPr>
        </p:nvSpPr>
        <p:spPr>
          <a:xfrm>
            <a:off x="8420100" y="4217096"/>
            <a:ext cx="3390900" cy="2259904"/>
          </a:xfrm>
          <a:prstGeom prst="rect">
            <a:avLst/>
          </a:prstGeom>
          <a:solidFill>
            <a:srgbClr val="B3B3B3"/>
          </a:solidFill>
        </p:spPr>
        <p:txBody>
          <a:bodyPr lIns="0" tIns="0" rIns="0" bIns="0" anchor="ctr" anchorCtr="0"/>
          <a:lstStyle>
            <a:lvl1pPr marL="0" indent="0" algn="ctr">
              <a:buNone/>
              <a:defRPr sz="1500">
                <a:solidFill>
                  <a:srgbClr val="000000"/>
                </a:solidFill>
                <a:latin typeface="Arial" panose="020B0604020202020204" pitchFamily="34" charset="0"/>
                <a:cs typeface="Arial" panose="020B0604020202020204" pitchFamily="34" charset="0"/>
              </a:defRPr>
            </a:lvl1pPr>
          </a:lstStyle>
          <a:p>
            <a:r>
              <a:rPr lang="en-US"/>
              <a:t>Click icon to add picture</a:t>
            </a:r>
          </a:p>
        </p:txBody>
      </p:sp>
      <p:sp>
        <p:nvSpPr>
          <p:cNvPr id="23" name="Text Placeholder 5">
            <a:extLst>
              <a:ext uri="{FF2B5EF4-FFF2-40B4-BE49-F238E27FC236}">
                <a16:creationId xmlns:a16="http://schemas.microsoft.com/office/drawing/2014/main" id="{92F736B8-F799-F047-BE4E-297E64A7549C}"/>
              </a:ext>
            </a:extLst>
          </p:cNvPr>
          <p:cNvSpPr>
            <a:spLocks noGrp="1"/>
          </p:cNvSpPr>
          <p:nvPr>
            <p:ph type="body" sz="quarter" idx="21" hasCustomPrompt="1"/>
          </p:nvPr>
        </p:nvSpPr>
        <p:spPr>
          <a:xfrm>
            <a:off x="8420100" y="5791200"/>
            <a:ext cx="3390900" cy="685800"/>
          </a:xfrm>
          <a:prstGeom prst="rect">
            <a:avLst/>
          </a:prstGeom>
          <a:gradFill>
            <a:gsLst>
              <a:gs pos="0">
                <a:srgbClr val="000000">
                  <a:alpha val="0"/>
                </a:srgbClr>
              </a:gs>
              <a:gs pos="100000">
                <a:srgbClr val="000000"/>
              </a:gs>
            </a:gsLst>
            <a:lin ang="5400000" scaled="0"/>
          </a:gradFill>
        </p:spPr>
        <p:txBody>
          <a:bodyPr lIns="182880" tIns="182880" rIns="182880" bIns="182880" anchor="b" anchorCtr="0"/>
          <a:lstStyle>
            <a:lvl1pPr marL="0" indent="0">
              <a:buNone/>
              <a:defRPr sz="1250" b="1">
                <a:solidFill>
                  <a:schemeClr val="bg1"/>
                </a:solidFill>
                <a:latin typeface="Arial" panose="020B0604020202020204" pitchFamily="34" charset="0"/>
                <a:cs typeface="Arial" panose="020B0604020202020204" pitchFamily="34" charset="0"/>
              </a:defRPr>
            </a:lvl1pPr>
            <a:lvl2pPr marL="457182" indent="0">
              <a:buNone/>
              <a:defRPr sz="1167">
                <a:latin typeface="Arial" panose="020B0604020202020204" pitchFamily="34" charset="0"/>
                <a:cs typeface="Arial" panose="020B0604020202020204" pitchFamily="34" charset="0"/>
              </a:defRPr>
            </a:lvl2pPr>
            <a:lvl3pPr marL="914363" indent="0">
              <a:buNone/>
              <a:defRPr sz="1167">
                <a:latin typeface="Arial" panose="020B0604020202020204" pitchFamily="34" charset="0"/>
                <a:cs typeface="Arial" panose="020B0604020202020204" pitchFamily="34" charset="0"/>
              </a:defRPr>
            </a:lvl3pPr>
            <a:lvl4pPr marL="1371545" indent="0">
              <a:buNone/>
              <a:defRPr sz="1167">
                <a:latin typeface="Arial" panose="020B0604020202020204" pitchFamily="34" charset="0"/>
                <a:cs typeface="Arial" panose="020B0604020202020204" pitchFamily="34" charset="0"/>
              </a:defRPr>
            </a:lvl4pPr>
            <a:lvl5pPr marL="1828727" indent="0">
              <a:buNone/>
              <a:defRPr sz="1167">
                <a:latin typeface="Arial" panose="020B0604020202020204" pitchFamily="34" charset="0"/>
                <a:cs typeface="Arial" panose="020B0604020202020204" pitchFamily="34" charset="0"/>
              </a:defRPr>
            </a:lvl5pPr>
          </a:lstStyle>
          <a:p>
            <a:pPr lvl="0"/>
            <a:r>
              <a:rPr lang="en-US" dirty="0"/>
              <a:t>Click to insert image caption</a:t>
            </a:r>
          </a:p>
        </p:txBody>
      </p:sp>
      <p:sp>
        <p:nvSpPr>
          <p:cNvPr id="29" name="Footer Placeholder 2">
            <a:extLst>
              <a:ext uri="{FF2B5EF4-FFF2-40B4-BE49-F238E27FC236}">
                <a16:creationId xmlns:a16="http://schemas.microsoft.com/office/drawing/2014/main" id="{578EF931-9BED-4D2C-8850-F588C3E36023}"/>
              </a:ext>
            </a:extLst>
          </p:cNvPr>
          <p:cNvSpPr>
            <a:spLocks noGrp="1"/>
          </p:cNvSpPr>
          <p:nvPr>
            <p:ph type="ftr" sz="quarter" idx="3"/>
          </p:nvPr>
        </p:nvSpPr>
        <p:spPr>
          <a:xfrm>
            <a:off x="774372" y="6477000"/>
            <a:ext cx="10006518" cy="365125"/>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en-US" dirty="0"/>
          </a:p>
        </p:txBody>
      </p:sp>
      <p:sp>
        <p:nvSpPr>
          <p:cNvPr id="28" name="Date Placeholder 1">
            <a:extLst>
              <a:ext uri="{FF2B5EF4-FFF2-40B4-BE49-F238E27FC236}">
                <a16:creationId xmlns:a16="http://schemas.microsoft.com/office/drawing/2014/main" id="{68F188F7-153E-49D5-8DFC-19025204703A}"/>
              </a:ext>
            </a:extLst>
          </p:cNvPr>
          <p:cNvSpPr>
            <a:spLocks noGrp="1"/>
          </p:cNvSpPr>
          <p:nvPr>
            <p:ph type="dt" sz="half" idx="2"/>
          </p:nvPr>
        </p:nvSpPr>
        <p:spPr>
          <a:xfrm>
            <a:off x="8919507" y="6495963"/>
            <a:ext cx="2590006" cy="362038"/>
          </a:xfrm>
          <a:prstGeom prst="rect">
            <a:avLst/>
          </a:prstGeom>
        </p:spPr>
        <p:txBody>
          <a:bodyPr vert="horz" lIns="91440" tIns="45720" rIns="91440" bIns="45720" rtlCol="0" anchor="ctr"/>
          <a:lstStyle>
            <a:lvl1pPr algn="r">
              <a:defRPr sz="1000">
                <a:solidFill>
                  <a:schemeClr val="tx1">
                    <a:tint val="75000"/>
                  </a:schemeClr>
                </a:solidFill>
              </a:defRPr>
            </a:lvl1pPr>
          </a:lstStyle>
          <a:p>
            <a:fld id="{9B7EE7B1-A6C1-4E39-8665-A73ED03F32E1}" type="datetimeFigureOut">
              <a:rPr lang="en-US" smtClean="0"/>
              <a:pPr/>
              <a:t>10/29/2025</a:t>
            </a:fld>
            <a:endParaRPr lang="en-US" dirty="0"/>
          </a:p>
        </p:txBody>
      </p:sp>
      <p:sp>
        <p:nvSpPr>
          <p:cNvPr id="24" name="Slide Number Placeholder 3">
            <a:extLst>
              <a:ext uri="{FF2B5EF4-FFF2-40B4-BE49-F238E27FC236}">
                <a16:creationId xmlns:a16="http://schemas.microsoft.com/office/drawing/2014/main" id="{183198DF-9C78-DD40-9CE1-2BC11B888821}"/>
              </a:ext>
            </a:extLst>
          </p:cNvPr>
          <p:cNvSpPr>
            <a:spLocks noGrp="1"/>
          </p:cNvSpPr>
          <p:nvPr>
            <p:ph type="sldNum" sz="quarter" idx="22"/>
          </p:nvPr>
        </p:nvSpPr>
        <p:spPr>
          <a:xfrm>
            <a:off x="11661914" y="6477000"/>
            <a:ext cx="377686" cy="381000"/>
          </a:xfrm>
          <a:prstGeom prst="rect">
            <a:avLst/>
          </a:prstGeom>
        </p:spPr>
        <p:txBody>
          <a:bodyPr lIns="0" tIns="0" rIns="0" bIns="0" anchor="ctr" anchorCtr="0"/>
          <a:lstStyle>
            <a:lvl1pPr algn="r">
              <a:defRPr sz="1000">
                <a:solidFill>
                  <a:srgbClr val="B3B3B3"/>
                </a:solidFill>
                <a:latin typeface="Arial" panose="020B0604020202020204" pitchFamily="34" charset="0"/>
                <a:cs typeface="Arial" panose="020B0604020202020204" pitchFamily="34" charset="0"/>
              </a:defRPr>
            </a:lvl1pPr>
          </a:lstStyle>
          <a:p>
            <a:fld id="{FE7A4BB3-E848-5A44-82DF-322201952CD8}" type="slidenum">
              <a:rPr lang="en-US" smtClean="0"/>
              <a:pPr/>
              <a:t>‹#›</a:t>
            </a:fld>
            <a:endParaRPr lang="en-US" dirty="0"/>
          </a:p>
        </p:txBody>
      </p:sp>
    </p:spTree>
    <p:extLst>
      <p:ext uri="{BB962C8B-B14F-4D97-AF65-F5344CB8AC3E}">
        <p14:creationId xmlns:p14="http://schemas.microsoft.com/office/powerpoint/2010/main" val="2222985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D96EEDE-6486-774B-B0E3-751BBA42CE35}"/>
              </a:ext>
              <a:ext uri="{C183D7F6-B498-43B3-948B-1728B52AA6E4}">
                <adec:decorative xmlns:adec="http://schemas.microsoft.com/office/drawing/2017/decorative" val="1"/>
              </a:ext>
            </a:extLst>
          </p:cNvPr>
          <p:cNvSpPr/>
          <p:nvPr userDrawn="1"/>
        </p:nvSpPr>
        <p:spPr>
          <a:xfrm>
            <a:off x="4191000" y="0"/>
            <a:ext cx="8001000" cy="6858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67"/>
          </a:p>
        </p:txBody>
      </p:sp>
      <p:sp>
        <p:nvSpPr>
          <p:cNvPr id="7" name="Footer Placeholder 2">
            <a:extLst>
              <a:ext uri="{FF2B5EF4-FFF2-40B4-BE49-F238E27FC236}">
                <a16:creationId xmlns:a16="http://schemas.microsoft.com/office/drawing/2014/main" id="{227E8059-8EC0-42A2-8A9E-251427CDC055}"/>
              </a:ext>
            </a:extLst>
          </p:cNvPr>
          <p:cNvSpPr>
            <a:spLocks noGrp="1"/>
          </p:cNvSpPr>
          <p:nvPr>
            <p:ph type="ftr" sz="quarter" idx="3"/>
          </p:nvPr>
        </p:nvSpPr>
        <p:spPr>
          <a:xfrm>
            <a:off x="774372" y="6477000"/>
            <a:ext cx="10006518" cy="365125"/>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en-US" dirty="0"/>
          </a:p>
        </p:txBody>
      </p:sp>
      <p:sp>
        <p:nvSpPr>
          <p:cNvPr id="6" name="Date Placeholder 1">
            <a:extLst>
              <a:ext uri="{FF2B5EF4-FFF2-40B4-BE49-F238E27FC236}">
                <a16:creationId xmlns:a16="http://schemas.microsoft.com/office/drawing/2014/main" id="{8F28E1ED-1888-403E-AAF0-8053EF9DF5EA}"/>
              </a:ext>
            </a:extLst>
          </p:cNvPr>
          <p:cNvSpPr>
            <a:spLocks noGrp="1"/>
          </p:cNvSpPr>
          <p:nvPr>
            <p:ph type="dt" sz="half" idx="2"/>
          </p:nvPr>
        </p:nvSpPr>
        <p:spPr>
          <a:xfrm>
            <a:off x="8919507" y="6495963"/>
            <a:ext cx="2590006" cy="362038"/>
          </a:xfrm>
          <a:prstGeom prst="rect">
            <a:avLst/>
          </a:prstGeom>
        </p:spPr>
        <p:txBody>
          <a:bodyPr vert="horz" lIns="91440" tIns="45720" rIns="91440" bIns="45720" rtlCol="0" anchor="ctr"/>
          <a:lstStyle>
            <a:lvl1pPr algn="r">
              <a:defRPr sz="1000">
                <a:solidFill>
                  <a:schemeClr val="tx1">
                    <a:tint val="75000"/>
                  </a:schemeClr>
                </a:solidFill>
              </a:defRPr>
            </a:lvl1pPr>
          </a:lstStyle>
          <a:p>
            <a:fld id="{9B7EE7B1-A6C1-4E39-8665-A73ED03F32E1}" type="datetimeFigureOut">
              <a:rPr lang="en-US" smtClean="0"/>
              <a:pPr/>
              <a:t>10/29/2025</a:t>
            </a:fld>
            <a:endParaRPr lang="en-US" dirty="0"/>
          </a:p>
        </p:txBody>
      </p:sp>
      <p:sp>
        <p:nvSpPr>
          <p:cNvPr id="4" name="Slide Number Placeholder 3"/>
          <p:cNvSpPr>
            <a:spLocks noGrp="1"/>
          </p:cNvSpPr>
          <p:nvPr>
            <p:ph type="sldNum" sz="quarter" idx="12"/>
          </p:nvPr>
        </p:nvSpPr>
        <p:spPr>
          <a:xfrm>
            <a:off x="11661914" y="6477000"/>
            <a:ext cx="377686" cy="381000"/>
          </a:xfrm>
          <a:prstGeom prst="rect">
            <a:avLst/>
          </a:prstGeom>
        </p:spPr>
        <p:txBody>
          <a:bodyPr lIns="0" tIns="0" rIns="0" bIns="0" anchor="ctr" anchorCtr="0"/>
          <a:lstStyle>
            <a:lvl1pPr algn="r">
              <a:defRPr sz="1000">
                <a:solidFill>
                  <a:srgbClr val="B3B3B3"/>
                </a:solidFill>
                <a:latin typeface="Arial" panose="020B0604020202020204" pitchFamily="34" charset="0"/>
                <a:cs typeface="Arial" panose="020B0604020202020204" pitchFamily="34" charset="0"/>
              </a:defRPr>
            </a:lvl1pPr>
          </a:lstStyle>
          <a:p>
            <a:fld id="{FE7A4BB3-E848-5A44-82DF-322201952CD8}" type="slidenum">
              <a:rPr lang="en-US" smtClean="0"/>
              <a:pPr/>
              <a:t>‹#›</a:t>
            </a:fld>
            <a:endParaRPr lang="en-US" dirty="0"/>
          </a:p>
        </p:txBody>
      </p:sp>
    </p:spTree>
    <p:extLst>
      <p:ext uri="{BB962C8B-B14F-4D97-AF65-F5344CB8AC3E}">
        <p14:creationId xmlns:p14="http://schemas.microsoft.com/office/powerpoint/2010/main" val="1289689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Thank You / Conclusion">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366D1A4-6DD7-B54C-AB7B-63074374BB93}"/>
              </a:ext>
            </a:extLst>
          </p:cNvPr>
          <p:cNvSpPr txBox="1"/>
          <p:nvPr userDrawn="1"/>
        </p:nvSpPr>
        <p:spPr>
          <a:xfrm>
            <a:off x="1143000" y="1714500"/>
            <a:ext cx="3810000" cy="4572000"/>
          </a:xfrm>
          <a:prstGeom prst="rect">
            <a:avLst/>
          </a:prstGeom>
          <a:noFill/>
        </p:spPr>
        <p:txBody>
          <a:bodyPr wrap="square" lIns="0" tIns="0" rIns="0" bIns="0" rtlCol="0" anchor="ctr" anchorCtr="0">
            <a:noAutofit/>
          </a:bodyPr>
          <a:lstStyle/>
          <a:p>
            <a:pPr>
              <a:lnSpc>
                <a:spcPct val="90000"/>
              </a:lnSpc>
            </a:pPr>
            <a:r>
              <a:rPr lang="en-US" sz="4000" b="1" spc="-125" dirty="0">
                <a:solidFill>
                  <a:srgbClr val="0183B3"/>
                </a:solidFill>
                <a:latin typeface="Arial" panose="020B0604020202020204" pitchFamily="34" charset="0"/>
                <a:cs typeface="Arial" panose="020B0604020202020204" pitchFamily="34" charset="0"/>
              </a:rPr>
              <a:t>Thank you</a:t>
            </a:r>
          </a:p>
        </p:txBody>
      </p:sp>
      <p:sp>
        <p:nvSpPr>
          <p:cNvPr id="9" name="Footer Placeholder 2">
            <a:extLst>
              <a:ext uri="{FF2B5EF4-FFF2-40B4-BE49-F238E27FC236}">
                <a16:creationId xmlns:a16="http://schemas.microsoft.com/office/drawing/2014/main" id="{B62A8373-42F9-431F-865E-129CCA0046BE}"/>
              </a:ext>
            </a:extLst>
          </p:cNvPr>
          <p:cNvSpPr>
            <a:spLocks noGrp="1"/>
          </p:cNvSpPr>
          <p:nvPr>
            <p:ph type="ftr" sz="quarter" idx="3"/>
          </p:nvPr>
        </p:nvSpPr>
        <p:spPr>
          <a:xfrm>
            <a:off x="774373" y="6477000"/>
            <a:ext cx="4559628" cy="365125"/>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en-US" dirty="0"/>
          </a:p>
        </p:txBody>
      </p:sp>
      <p:sp>
        <p:nvSpPr>
          <p:cNvPr id="4" name="Slide Number Placeholder 3"/>
          <p:cNvSpPr>
            <a:spLocks noGrp="1"/>
          </p:cNvSpPr>
          <p:nvPr>
            <p:ph type="sldNum" sz="quarter" idx="12"/>
          </p:nvPr>
        </p:nvSpPr>
        <p:spPr>
          <a:xfrm>
            <a:off x="11661914" y="6477000"/>
            <a:ext cx="377686" cy="381000"/>
          </a:xfrm>
          <a:prstGeom prst="rect">
            <a:avLst/>
          </a:prstGeom>
        </p:spPr>
        <p:txBody>
          <a:bodyPr lIns="0" tIns="0" rIns="0" bIns="0" anchor="ctr" anchorCtr="0"/>
          <a:lstStyle>
            <a:lvl1pPr algn="r">
              <a:defRPr sz="1000">
                <a:solidFill>
                  <a:schemeClr val="bg1"/>
                </a:solidFill>
                <a:latin typeface="Arial" panose="020B0604020202020204" pitchFamily="34" charset="0"/>
                <a:cs typeface="Arial" panose="020B0604020202020204" pitchFamily="34" charset="0"/>
              </a:defRPr>
            </a:lvl1pPr>
          </a:lstStyle>
          <a:p>
            <a:fld id="{FE7A4BB3-E848-5A44-82DF-322201952CD8}" type="slidenum">
              <a:rPr lang="en-US" smtClean="0"/>
              <a:pPr/>
              <a:t>‹#›</a:t>
            </a:fld>
            <a:endParaRPr lang="en-US" dirty="0"/>
          </a:p>
        </p:txBody>
      </p:sp>
    </p:spTree>
    <p:extLst>
      <p:ext uri="{BB962C8B-B14F-4D97-AF65-F5344CB8AC3E}">
        <p14:creationId xmlns:p14="http://schemas.microsoft.com/office/powerpoint/2010/main" val="242882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35"/>
        <p:cNvGrpSpPr/>
        <p:nvPr/>
      </p:nvGrpSpPr>
      <p:grpSpPr>
        <a:xfrm>
          <a:off x="0" y="0"/>
          <a:ext cx="0" cy="0"/>
          <a:chOff x="0" y="0"/>
          <a:chExt cx="0" cy="0"/>
        </a:xfrm>
      </p:grpSpPr>
      <p:pic>
        <p:nvPicPr>
          <p:cNvPr id="36" name="Google Shape;36;p18"/>
          <p:cNvPicPr preferRelativeResize="0"/>
          <p:nvPr/>
        </p:nvPicPr>
        <p:blipFill rotWithShape="1">
          <a:blip r:embed="rId2">
            <a:alphaModFix/>
          </a:blip>
          <a:srcRect/>
          <a:stretch/>
        </p:blipFill>
        <p:spPr>
          <a:xfrm>
            <a:off x="3049" y="1715"/>
            <a:ext cx="12185900" cy="6854568"/>
          </a:xfrm>
          <a:prstGeom prst="rect">
            <a:avLst/>
          </a:prstGeom>
          <a:noFill/>
          <a:ln>
            <a:noFill/>
          </a:ln>
        </p:spPr>
      </p:pic>
      <p:sp>
        <p:nvSpPr>
          <p:cNvPr id="37" name="Google Shape;37;p18"/>
          <p:cNvSpPr txBox="1">
            <a:spLocks noGrp="1"/>
          </p:cNvSpPr>
          <p:nvPr>
            <p:ph type="body" idx="1"/>
          </p:nvPr>
        </p:nvSpPr>
        <p:spPr>
          <a:xfrm>
            <a:off x="274394" y="1535113"/>
            <a:ext cx="5629797" cy="412220"/>
          </a:xfrm>
          <a:prstGeom prst="rect">
            <a:avLst/>
          </a:prstGeom>
          <a:noFill/>
          <a:ln>
            <a:noFill/>
          </a:ln>
        </p:spPr>
        <p:txBody>
          <a:bodyPr spcFirstLastPara="1" wrap="square" lIns="0" tIns="0" rIns="0" bIns="0" anchor="b" anchorCtr="0">
            <a:normAutofit/>
          </a:bodyPr>
          <a:lstStyle>
            <a:lvl1pPr marL="457200" marR="0" lvl="0" indent="-228600" algn="l" rtl="0">
              <a:lnSpc>
                <a:spcPct val="100000"/>
              </a:lnSpc>
              <a:spcBef>
                <a:spcPts val="48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38" name="Google Shape;38;p18"/>
          <p:cNvSpPr txBox="1">
            <a:spLocks noGrp="1"/>
          </p:cNvSpPr>
          <p:nvPr>
            <p:ph type="ftr" idx="11"/>
          </p:nvPr>
        </p:nvSpPr>
        <p:spPr>
          <a:xfrm>
            <a:off x="4165600" y="6356353"/>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18"/>
          <p:cNvSpPr txBox="1">
            <a:spLocks noGrp="1"/>
          </p:cNvSpPr>
          <p:nvPr>
            <p:ph type="title"/>
          </p:nvPr>
        </p:nvSpPr>
        <p:spPr>
          <a:xfrm>
            <a:off x="269005" y="274640"/>
            <a:ext cx="8899516" cy="808597"/>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rgbClr val="000000"/>
              </a:buClr>
              <a:buSzPts val="3200"/>
              <a:buFont typeface="Calibri"/>
              <a:buNone/>
              <a:defRPr sz="3200">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18"/>
          <p:cNvSpPr txBox="1">
            <a:spLocks noGrp="1"/>
          </p:cNvSpPr>
          <p:nvPr>
            <p:ph type="body" idx="2"/>
          </p:nvPr>
        </p:nvSpPr>
        <p:spPr>
          <a:xfrm>
            <a:off x="274394" y="2062172"/>
            <a:ext cx="5629797" cy="3779204"/>
          </a:xfrm>
          <a:prstGeom prst="rect">
            <a:avLst/>
          </a:prstGeom>
          <a:noFill/>
          <a:ln>
            <a:noFill/>
          </a:ln>
        </p:spPr>
        <p:txBody>
          <a:bodyPr spcFirstLastPara="1" wrap="square" lIns="0" tIns="0" rIns="0" bIns="0" anchor="t" anchorCtr="0">
            <a:noAutofit/>
          </a:bodyPr>
          <a:lstStyle>
            <a:lvl1pPr marL="457200" marR="0" lvl="0" indent="-342900" algn="l" rtl="0">
              <a:lnSpc>
                <a:spcPct val="100000"/>
              </a:lnSpc>
              <a:spcBef>
                <a:spcPts val="400"/>
              </a:spcBef>
              <a:spcAft>
                <a:spcPts val="0"/>
              </a:spcAft>
              <a:buClr>
                <a:schemeClr val="dk1"/>
              </a:buClr>
              <a:buSzPts val="1800"/>
              <a:buFont typeface="Merriweather Sans"/>
              <a:buChar char="►"/>
              <a:defRPr sz="2000" b="0" i="0" u="none" strike="noStrike" cap="none">
                <a:solidFill>
                  <a:schemeClr val="dk1"/>
                </a:solidFill>
                <a:latin typeface="Calibri"/>
                <a:ea typeface="Calibri"/>
                <a:cs typeface="Calibri"/>
                <a:sym typeface="Calibri"/>
              </a:defRPr>
            </a:lvl1pPr>
            <a:lvl2pPr marL="914400" marR="0" lvl="1"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50519" algn="l" rtl="0">
              <a:lnSpc>
                <a:spcPct val="100000"/>
              </a:lnSpc>
              <a:spcBef>
                <a:spcPts val="320"/>
              </a:spcBef>
              <a:spcAft>
                <a:spcPts val="0"/>
              </a:spcAft>
              <a:buClr>
                <a:schemeClr val="dk1"/>
              </a:buClr>
              <a:buSzPts val="1920"/>
              <a:buFont typeface="Merriweather Sans"/>
              <a:buChar char="•"/>
              <a:defRPr sz="1600" b="0" i="0" u="none" strike="noStrike" cap="none">
                <a:solidFill>
                  <a:schemeClr val="dk1"/>
                </a:solidFill>
                <a:latin typeface="Calibri"/>
                <a:ea typeface="Calibri"/>
                <a:cs typeface="Calibri"/>
                <a:sym typeface="Calibri"/>
              </a:defRPr>
            </a:lvl3pPr>
            <a:lvl4pPr marL="1828800" marR="0" lvl="3" indent="-304164" algn="l" rtl="0">
              <a:lnSpc>
                <a:spcPct val="100000"/>
              </a:lnSpc>
              <a:spcBef>
                <a:spcPts val="280"/>
              </a:spcBef>
              <a:spcAft>
                <a:spcPts val="0"/>
              </a:spcAft>
              <a:buClr>
                <a:schemeClr val="dk1"/>
              </a:buClr>
              <a:buSzPts val="1190"/>
              <a:buFont typeface="Noto Sans Symbols"/>
              <a:buChar char="◆"/>
              <a:defRPr sz="1400" b="0" i="0" u="none" strike="noStrike" cap="none">
                <a:solidFill>
                  <a:schemeClr val="dk1"/>
                </a:solidFill>
                <a:latin typeface="Calibri"/>
                <a:ea typeface="Calibri"/>
                <a:cs typeface="Calibri"/>
                <a:sym typeface="Calibri"/>
              </a:defRPr>
            </a:lvl4pPr>
            <a:lvl5pPr marL="2286000" marR="0" lvl="4" indent="-300989" algn="l" rtl="0">
              <a:lnSpc>
                <a:spcPct val="100000"/>
              </a:lnSpc>
              <a:spcBef>
                <a:spcPts val="240"/>
              </a:spcBef>
              <a:spcAft>
                <a:spcPts val="0"/>
              </a:spcAft>
              <a:buClr>
                <a:schemeClr val="dk1"/>
              </a:buClr>
              <a:buSzPts val="1140"/>
              <a:buFont typeface="Arial"/>
              <a:buChar char="►"/>
              <a:defRPr sz="12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1" name="Google Shape;41;p18"/>
          <p:cNvSpPr txBox="1">
            <a:spLocks noGrp="1"/>
          </p:cNvSpPr>
          <p:nvPr>
            <p:ph type="body" idx="3"/>
          </p:nvPr>
        </p:nvSpPr>
        <p:spPr>
          <a:xfrm>
            <a:off x="6185711" y="2062172"/>
            <a:ext cx="5629797" cy="3779204"/>
          </a:xfrm>
          <a:prstGeom prst="rect">
            <a:avLst/>
          </a:prstGeom>
          <a:noFill/>
          <a:ln>
            <a:noFill/>
          </a:ln>
        </p:spPr>
        <p:txBody>
          <a:bodyPr spcFirstLastPara="1" wrap="square" lIns="0" tIns="0" rIns="0" bIns="0" anchor="t" anchorCtr="0">
            <a:noAutofit/>
          </a:bodyPr>
          <a:lstStyle>
            <a:lvl1pPr marL="457200" marR="0" lvl="0" indent="-342900" algn="l" rtl="0">
              <a:lnSpc>
                <a:spcPct val="100000"/>
              </a:lnSpc>
              <a:spcBef>
                <a:spcPts val="400"/>
              </a:spcBef>
              <a:spcAft>
                <a:spcPts val="0"/>
              </a:spcAft>
              <a:buClr>
                <a:schemeClr val="dk1"/>
              </a:buClr>
              <a:buSzPts val="1800"/>
              <a:buFont typeface="Merriweather Sans"/>
              <a:buChar char="►"/>
              <a:defRPr sz="2000" b="0" i="0" u="none" strike="noStrike" cap="none">
                <a:solidFill>
                  <a:schemeClr val="dk1"/>
                </a:solidFill>
                <a:latin typeface="Calibri"/>
                <a:ea typeface="Calibri"/>
                <a:cs typeface="Calibri"/>
                <a:sym typeface="Calibri"/>
              </a:defRPr>
            </a:lvl1pPr>
            <a:lvl2pPr marL="914400" marR="0" lvl="1"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50519" algn="l" rtl="0">
              <a:lnSpc>
                <a:spcPct val="100000"/>
              </a:lnSpc>
              <a:spcBef>
                <a:spcPts val="320"/>
              </a:spcBef>
              <a:spcAft>
                <a:spcPts val="0"/>
              </a:spcAft>
              <a:buClr>
                <a:schemeClr val="dk1"/>
              </a:buClr>
              <a:buSzPts val="1920"/>
              <a:buFont typeface="Merriweather Sans"/>
              <a:buChar char="•"/>
              <a:defRPr sz="1600" b="0" i="0" u="none" strike="noStrike" cap="none">
                <a:solidFill>
                  <a:schemeClr val="dk1"/>
                </a:solidFill>
                <a:latin typeface="Calibri"/>
                <a:ea typeface="Calibri"/>
                <a:cs typeface="Calibri"/>
                <a:sym typeface="Calibri"/>
              </a:defRPr>
            </a:lvl3pPr>
            <a:lvl4pPr marL="1828800" marR="0" lvl="3" indent="-304164" algn="l" rtl="0">
              <a:lnSpc>
                <a:spcPct val="100000"/>
              </a:lnSpc>
              <a:spcBef>
                <a:spcPts val="280"/>
              </a:spcBef>
              <a:spcAft>
                <a:spcPts val="0"/>
              </a:spcAft>
              <a:buClr>
                <a:schemeClr val="dk1"/>
              </a:buClr>
              <a:buSzPts val="1190"/>
              <a:buFont typeface="Noto Sans Symbols"/>
              <a:buChar char="◆"/>
              <a:defRPr sz="1400" b="0" i="0" u="none" strike="noStrike" cap="none">
                <a:solidFill>
                  <a:schemeClr val="dk1"/>
                </a:solidFill>
                <a:latin typeface="Calibri"/>
                <a:ea typeface="Calibri"/>
                <a:cs typeface="Calibri"/>
                <a:sym typeface="Calibri"/>
              </a:defRPr>
            </a:lvl4pPr>
            <a:lvl5pPr marL="2286000" marR="0" lvl="4" indent="-300989" algn="l" rtl="0">
              <a:lnSpc>
                <a:spcPct val="100000"/>
              </a:lnSpc>
              <a:spcBef>
                <a:spcPts val="240"/>
              </a:spcBef>
              <a:spcAft>
                <a:spcPts val="0"/>
              </a:spcAft>
              <a:buClr>
                <a:schemeClr val="dk1"/>
              </a:buClr>
              <a:buSzPts val="1140"/>
              <a:buFont typeface="Arial"/>
              <a:buChar char="►"/>
              <a:defRPr sz="12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2" name="Google Shape;42;p18"/>
          <p:cNvSpPr txBox="1">
            <a:spLocks noGrp="1"/>
          </p:cNvSpPr>
          <p:nvPr>
            <p:ph type="body" idx="4"/>
          </p:nvPr>
        </p:nvSpPr>
        <p:spPr>
          <a:xfrm>
            <a:off x="6185713" y="1535113"/>
            <a:ext cx="5629796" cy="412220"/>
          </a:xfrm>
          <a:prstGeom prst="rect">
            <a:avLst/>
          </a:prstGeom>
          <a:noFill/>
          <a:ln>
            <a:noFill/>
          </a:ln>
        </p:spPr>
        <p:txBody>
          <a:bodyPr spcFirstLastPara="1" wrap="square" lIns="0" tIns="0" rIns="0" bIns="0" anchor="b" anchorCtr="0">
            <a:normAutofit/>
          </a:bodyPr>
          <a:lstStyle>
            <a:lvl1pPr marL="457200" marR="0" lvl="0" indent="-228600" algn="l" rtl="0">
              <a:lnSpc>
                <a:spcPct val="100000"/>
              </a:lnSpc>
              <a:spcBef>
                <a:spcPts val="48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cxnSp>
        <p:nvCxnSpPr>
          <p:cNvPr id="43" name="Google Shape;43;p18"/>
          <p:cNvCxnSpPr/>
          <p:nvPr/>
        </p:nvCxnSpPr>
        <p:spPr>
          <a:xfrm>
            <a:off x="11531549" y="6454975"/>
            <a:ext cx="0" cy="182880"/>
          </a:xfrm>
          <a:prstGeom prst="straightConnector1">
            <a:avLst/>
          </a:prstGeom>
          <a:noFill/>
          <a:ln w="12700" cap="flat" cmpd="sng">
            <a:solidFill>
              <a:srgbClr val="7F7F7F"/>
            </a:solidFill>
            <a:prstDash val="solid"/>
            <a:round/>
            <a:headEnd type="none" w="sm" len="sm"/>
            <a:tailEnd type="none" w="sm" len="sm"/>
          </a:ln>
        </p:spPr>
      </p:cxnSp>
      <p:sp>
        <p:nvSpPr>
          <p:cNvPr id="44" name="Google Shape;44;p18"/>
          <p:cNvSpPr txBox="1"/>
          <p:nvPr/>
        </p:nvSpPr>
        <p:spPr>
          <a:xfrm>
            <a:off x="11657942" y="6360084"/>
            <a:ext cx="301831" cy="365125"/>
          </a:xfrm>
          <a:prstGeom prst="rect">
            <a:avLst/>
          </a:prstGeom>
          <a:noFill/>
          <a:ln>
            <a:noFill/>
          </a:ln>
        </p:spPr>
        <p:txBody>
          <a:bodyPr spcFirstLastPara="1" wrap="square" lIns="0" tIns="0" rIns="91425" bIns="0" anchor="ctr" anchorCtr="0">
            <a:noAutofit/>
          </a:bodyPr>
          <a:lstStyle/>
          <a:p>
            <a:pPr marL="0" marR="0" lvl="0" indent="0" algn="l" rtl="0">
              <a:lnSpc>
                <a:spcPct val="100000"/>
              </a:lnSpc>
              <a:spcBef>
                <a:spcPts val="0"/>
              </a:spcBef>
              <a:spcAft>
                <a:spcPts val="0"/>
              </a:spcAft>
              <a:buClr>
                <a:srgbClr val="000000"/>
              </a:buClr>
              <a:buSzPts val="900"/>
              <a:buFont typeface="Arial"/>
              <a:buNone/>
            </a:pPr>
            <a:fld id="{00000000-1234-1234-1234-123412341234}" type="slidenum">
              <a:rPr lang="en-US" sz="900" b="1" i="0" u="none" strike="noStrike" cap="none">
                <a:solidFill>
                  <a:srgbClr val="000000"/>
                </a:solidFill>
                <a:latin typeface="Arial"/>
                <a:ea typeface="Arial"/>
                <a:cs typeface="Arial"/>
                <a:sym typeface="Arial"/>
              </a:rPr>
              <a:t>‹#›</a:t>
            </a:fld>
            <a:endParaRPr sz="900" b="1" i="0" u="none" strike="noStrike" cap="none">
              <a:solidFill>
                <a:srgbClr val="000000"/>
              </a:solidFill>
              <a:latin typeface="Arial"/>
              <a:ea typeface="Arial"/>
              <a:cs typeface="Arial"/>
              <a:sym typeface="Arial"/>
            </a:endParaRPr>
          </a:p>
        </p:txBody>
      </p:sp>
      <p:pic>
        <p:nvPicPr>
          <p:cNvPr id="45" name="Google Shape;45;p18" descr="GMLC_Logo-04.png"/>
          <p:cNvPicPr preferRelativeResize="0"/>
          <p:nvPr/>
        </p:nvPicPr>
        <p:blipFill rotWithShape="1">
          <a:blip r:embed="rId3">
            <a:alphaModFix/>
          </a:blip>
          <a:srcRect/>
          <a:stretch/>
        </p:blipFill>
        <p:spPr>
          <a:xfrm>
            <a:off x="10707410" y="1717"/>
            <a:ext cx="1463040" cy="1591557"/>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3_Title Only">
  <p:cSld name="3_Title Only">
    <p:spTree>
      <p:nvGrpSpPr>
        <p:cNvPr id="1" name="Shape 46"/>
        <p:cNvGrpSpPr/>
        <p:nvPr/>
      </p:nvGrpSpPr>
      <p:grpSpPr>
        <a:xfrm>
          <a:off x="0" y="0"/>
          <a:ext cx="0" cy="0"/>
          <a:chOff x="0" y="0"/>
          <a:chExt cx="0" cy="0"/>
        </a:xfrm>
      </p:grpSpPr>
      <p:pic>
        <p:nvPicPr>
          <p:cNvPr id="47" name="Google Shape;47;p53"/>
          <p:cNvPicPr preferRelativeResize="0"/>
          <p:nvPr/>
        </p:nvPicPr>
        <p:blipFill rotWithShape="1">
          <a:blip r:embed="rId2">
            <a:alphaModFix/>
          </a:blip>
          <a:srcRect/>
          <a:stretch/>
        </p:blipFill>
        <p:spPr>
          <a:xfrm>
            <a:off x="3049" y="1715"/>
            <a:ext cx="12185900" cy="6854568"/>
          </a:xfrm>
          <a:prstGeom prst="rect">
            <a:avLst/>
          </a:prstGeom>
          <a:noFill/>
          <a:ln>
            <a:noFill/>
          </a:ln>
        </p:spPr>
      </p:pic>
      <p:sp>
        <p:nvSpPr>
          <p:cNvPr id="48" name="Google Shape;48;p53"/>
          <p:cNvSpPr txBox="1">
            <a:spLocks noGrp="1"/>
          </p:cNvSpPr>
          <p:nvPr>
            <p:ph type="ftr" idx="11"/>
          </p:nvPr>
        </p:nvSpPr>
        <p:spPr>
          <a:xfrm>
            <a:off x="4165600" y="6356353"/>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53"/>
          <p:cNvSpPr txBox="1">
            <a:spLocks noGrp="1"/>
          </p:cNvSpPr>
          <p:nvPr>
            <p:ph type="title"/>
          </p:nvPr>
        </p:nvSpPr>
        <p:spPr>
          <a:xfrm>
            <a:off x="269005" y="274640"/>
            <a:ext cx="8899516" cy="808597"/>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SzPts val="2500"/>
              <a:buNone/>
              <a:defRPr sz="32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50" name="Google Shape;50;p53"/>
          <p:cNvCxnSpPr/>
          <p:nvPr/>
        </p:nvCxnSpPr>
        <p:spPr>
          <a:xfrm>
            <a:off x="11531549" y="6454975"/>
            <a:ext cx="0" cy="182880"/>
          </a:xfrm>
          <a:prstGeom prst="straightConnector1">
            <a:avLst/>
          </a:prstGeom>
          <a:noFill/>
          <a:ln w="12700" cap="flat" cmpd="sng">
            <a:solidFill>
              <a:srgbClr val="7F7F7F"/>
            </a:solidFill>
            <a:prstDash val="solid"/>
            <a:round/>
            <a:headEnd type="none" w="sm" len="sm"/>
            <a:tailEnd type="none" w="sm" len="sm"/>
          </a:ln>
        </p:spPr>
      </p:cxnSp>
      <p:sp>
        <p:nvSpPr>
          <p:cNvPr id="51" name="Google Shape;51;p53"/>
          <p:cNvSpPr txBox="1"/>
          <p:nvPr/>
        </p:nvSpPr>
        <p:spPr>
          <a:xfrm>
            <a:off x="11657942" y="6360084"/>
            <a:ext cx="301831" cy="365125"/>
          </a:xfrm>
          <a:prstGeom prst="rect">
            <a:avLst/>
          </a:prstGeom>
          <a:noFill/>
          <a:ln>
            <a:noFill/>
          </a:ln>
        </p:spPr>
        <p:txBody>
          <a:bodyPr spcFirstLastPara="1" wrap="square" lIns="0" tIns="0" rIns="91425" bIns="0" anchor="ctr" anchorCtr="0">
            <a:noAutofit/>
          </a:bodyPr>
          <a:lstStyle/>
          <a:p>
            <a:pPr marL="0" marR="0" lvl="0" indent="0" algn="l" rtl="0">
              <a:lnSpc>
                <a:spcPct val="100000"/>
              </a:lnSpc>
              <a:spcBef>
                <a:spcPts val="0"/>
              </a:spcBef>
              <a:spcAft>
                <a:spcPts val="0"/>
              </a:spcAft>
              <a:buNone/>
            </a:pPr>
            <a:fld id="{00000000-1234-1234-1234-123412341234}" type="slidenum">
              <a:rPr lang="en-US" sz="900" b="1" i="0" u="none" strike="noStrike" cap="none">
                <a:solidFill>
                  <a:srgbClr val="000000"/>
                </a:solidFill>
                <a:latin typeface="Arial"/>
                <a:ea typeface="Arial"/>
                <a:cs typeface="Arial"/>
                <a:sym typeface="Arial"/>
              </a:rPr>
              <a:t>‹#›</a:t>
            </a:fld>
            <a:endParaRPr sz="900" b="1" i="0" u="none" strike="noStrike" cap="none">
              <a:solidFill>
                <a:srgbClr val="000000"/>
              </a:solidFill>
              <a:latin typeface="Arial"/>
              <a:ea typeface="Arial"/>
              <a:cs typeface="Arial"/>
              <a:sym typeface="Arial"/>
            </a:endParaRPr>
          </a:p>
        </p:txBody>
      </p:sp>
      <p:pic>
        <p:nvPicPr>
          <p:cNvPr id="52" name="Google Shape;52;p53" descr="GMLC_Logo-04.png"/>
          <p:cNvPicPr preferRelativeResize="0"/>
          <p:nvPr/>
        </p:nvPicPr>
        <p:blipFill rotWithShape="1">
          <a:blip r:embed="rId3">
            <a:alphaModFix/>
          </a:blip>
          <a:srcRect/>
          <a:stretch/>
        </p:blipFill>
        <p:spPr>
          <a:xfrm>
            <a:off x="10707410" y="1717"/>
            <a:ext cx="1463040" cy="1591557"/>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60"/>
        <p:cNvGrpSpPr/>
        <p:nvPr/>
      </p:nvGrpSpPr>
      <p:grpSpPr>
        <a:xfrm>
          <a:off x="0" y="0"/>
          <a:ext cx="0" cy="0"/>
          <a:chOff x="0" y="0"/>
          <a:chExt cx="0" cy="0"/>
        </a:xfrm>
      </p:grpSpPr>
      <p:pic>
        <p:nvPicPr>
          <p:cNvPr id="61" name="Google Shape;61;p19"/>
          <p:cNvPicPr preferRelativeResize="0"/>
          <p:nvPr/>
        </p:nvPicPr>
        <p:blipFill rotWithShape="1">
          <a:blip r:embed="rId2">
            <a:alphaModFix/>
          </a:blip>
          <a:srcRect/>
          <a:stretch/>
        </p:blipFill>
        <p:spPr>
          <a:xfrm>
            <a:off x="3049" y="1715"/>
            <a:ext cx="12185900" cy="6854568"/>
          </a:xfrm>
          <a:prstGeom prst="rect">
            <a:avLst/>
          </a:prstGeom>
          <a:noFill/>
          <a:ln>
            <a:noFill/>
          </a:ln>
        </p:spPr>
      </p:pic>
      <p:sp>
        <p:nvSpPr>
          <p:cNvPr id="62" name="Google Shape;62;p19"/>
          <p:cNvSpPr txBox="1">
            <a:spLocks noGrp="1"/>
          </p:cNvSpPr>
          <p:nvPr>
            <p:ph type="ftr" idx="11"/>
          </p:nvPr>
        </p:nvSpPr>
        <p:spPr>
          <a:xfrm>
            <a:off x="4165600" y="6356353"/>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9"/>
          <p:cNvSpPr txBox="1">
            <a:spLocks noGrp="1"/>
          </p:cNvSpPr>
          <p:nvPr>
            <p:ph type="title"/>
          </p:nvPr>
        </p:nvSpPr>
        <p:spPr>
          <a:xfrm>
            <a:off x="269005" y="274640"/>
            <a:ext cx="8899516" cy="808597"/>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rgbClr val="000000"/>
              </a:buClr>
              <a:buSzPts val="3200"/>
              <a:buFont typeface="Calibri"/>
              <a:buNone/>
              <a:defRPr sz="3200">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64" name="Google Shape;64;p19"/>
          <p:cNvCxnSpPr/>
          <p:nvPr/>
        </p:nvCxnSpPr>
        <p:spPr>
          <a:xfrm>
            <a:off x="11531549" y="6454975"/>
            <a:ext cx="0" cy="182880"/>
          </a:xfrm>
          <a:prstGeom prst="straightConnector1">
            <a:avLst/>
          </a:prstGeom>
          <a:noFill/>
          <a:ln w="12700" cap="flat" cmpd="sng">
            <a:solidFill>
              <a:srgbClr val="7F7F7F"/>
            </a:solidFill>
            <a:prstDash val="solid"/>
            <a:round/>
            <a:headEnd type="none" w="sm" len="sm"/>
            <a:tailEnd type="none" w="sm" len="sm"/>
          </a:ln>
        </p:spPr>
      </p:cxnSp>
      <p:sp>
        <p:nvSpPr>
          <p:cNvPr id="65" name="Google Shape;65;p19"/>
          <p:cNvSpPr txBox="1"/>
          <p:nvPr/>
        </p:nvSpPr>
        <p:spPr>
          <a:xfrm>
            <a:off x="11657942" y="6360084"/>
            <a:ext cx="301831" cy="365125"/>
          </a:xfrm>
          <a:prstGeom prst="rect">
            <a:avLst/>
          </a:prstGeom>
          <a:noFill/>
          <a:ln>
            <a:noFill/>
          </a:ln>
        </p:spPr>
        <p:txBody>
          <a:bodyPr spcFirstLastPara="1" wrap="square" lIns="0" tIns="0" rIns="91425" bIns="0" anchor="ctr" anchorCtr="0">
            <a:noAutofit/>
          </a:bodyPr>
          <a:lstStyle/>
          <a:p>
            <a:pPr marL="0" marR="0" lvl="0" indent="0" algn="l" rtl="0">
              <a:lnSpc>
                <a:spcPct val="100000"/>
              </a:lnSpc>
              <a:spcBef>
                <a:spcPts val="0"/>
              </a:spcBef>
              <a:spcAft>
                <a:spcPts val="0"/>
              </a:spcAft>
              <a:buClr>
                <a:srgbClr val="000000"/>
              </a:buClr>
              <a:buSzPts val="900"/>
              <a:buFont typeface="Arial"/>
              <a:buNone/>
            </a:pPr>
            <a:fld id="{00000000-1234-1234-1234-123412341234}" type="slidenum">
              <a:rPr lang="en-US" sz="900" b="1" i="0" u="none" strike="noStrike" cap="none">
                <a:solidFill>
                  <a:srgbClr val="000000"/>
                </a:solidFill>
                <a:latin typeface="Arial"/>
                <a:ea typeface="Arial"/>
                <a:cs typeface="Arial"/>
                <a:sym typeface="Arial"/>
              </a:rPr>
              <a:t>‹#›</a:t>
            </a:fld>
            <a:endParaRPr sz="900" b="1" i="0" u="none" strike="noStrike" cap="none">
              <a:solidFill>
                <a:srgbClr val="000000"/>
              </a:solidFill>
              <a:latin typeface="Arial"/>
              <a:ea typeface="Arial"/>
              <a:cs typeface="Arial"/>
              <a:sym typeface="Arial"/>
            </a:endParaRPr>
          </a:p>
        </p:txBody>
      </p:sp>
      <p:pic>
        <p:nvPicPr>
          <p:cNvPr id="66" name="Google Shape;66;p19" descr="GMLC_Logo-04.png"/>
          <p:cNvPicPr preferRelativeResize="0"/>
          <p:nvPr/>
        </p:nvPicPr>
        <p:blipFill rotWithShape="1">
          <a:blip r:embed="rId3">
            <a:alphaModFix/>
          </a:blip>
          <a:srcRect/>
          <a:stretch/>
        </p:blipFill>
        <p:spPr>
          <a:xfrm>
            <a:off x="10707410" y="1717"/>
            <a:ext cx="1463040" cy="1591557"/>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Content">
  <p:cSld name="Title + Content">
    <p:spTree>
      <p:nvGrpSpPr>
        <p:cNvPr id="1" name="Shape 130"/>
        <p:cNvGrpSpPr/>
        <p:nvPr/>
      </p:nvGrpSpPr>
      <p:grpSpPr>
        <a:xfrm>
          <a:off x="0" y="0"/>
          <a:ext cx="0" cy="0"/>
          <a:chOff x="0" y="0"/>
          <a:chExt cx="0" cy="0"/>
        </a:xfrm>
      </p:grpSpPr>
      <p:sp>
        <p:nvSpPr>
          <p:cNvPr id="131" name="Google Shape;131;p25"/>
          <p:cNvSpPr txBox="1">
            <a:spLocks noGrp="1"/>
          </p:cNvSpPr>
          <p:nvPr>
            <p:ph type="ftr" idx="11"/>
          </p:nvPr>
        </p:nvSpPr>
        <p:spPr>
          <a:xfrm>
            <a:off x="4165600" y="6356353"/>
            <a:ext cx="3860800" cy="365125"/>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SzPts val="1400"/>
              <a:buNone/>
              <a:defRPr sz="9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2" name="Google Shape;132;p25"/>
          <p:cNvSpPr txBox="1">
            <a:spLocks noGrp="1"/>
          </p:cNvSpPr>
          <p:nvPr>
            <p:ph type="sldNum" idx="12"/>
          </p:nvPr>
        </p:nvSpPr>
        <p:spPr>
          <a:xfrm>
            <a:off x="11655552" y="6356351"/>
            <a:ext cx="402336"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900"/>
              <a:buFont typeface="Arial"/>
              <a:buNone/>
              <a:defRPr sz="900" b="1" i="0" u="none" strike="noStrike" cap="none">
                <a:solidFill>
                  <a:srgbClr val="707276"/>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900"/>
              <a:buFont typeface="Arial"/>
              <a:buNone/>
              <a:defRPr sz="900" b="1" i="0" u="none" strike="noStrike" cap="none">
                <a:solidFill>
                  <a:srgbClr val="707276"/>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900"/>
              <a:buFont typeface="Arial"/>
              <a:buNone/>
              <a:defRPr sz="900" b="1" i="0" u="none" strike="noStrike" cap="none">
                <a:solidFill>
                  <a:srgbClr val="707276"/>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900"/>
              <a:buFont typeface="Arial"/>
              <a:buNone/>
              <a:defRPr sz="900" b="1" i="0" u="none" strike="noStrike" cap="none">
                <a:solidFill>
                  <a:srgbClr val="707276"/>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900"/>
              <a:buFont typeface="Arial"/>
              <a:buNone/>
              <a:defRPr sz="900" b="1" i="0" u="none" strike="noStrike" cap="none">
                <a:solidFill>
                  <a:srgbClr val="707276"/>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900"/>
              <a:buFont typeface="Arial"/>
              <a:buNone/>
              <a:defRPr sz="900" b="1" i="0" u="none" strike="noStrike" cap="none">
                <a:solidFill>
                  <a:srgbClr val="707276"/>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900"/>
              <a:buFont typeface="Arial"/>
              <a:buNone/>
              <a:defRPr sz="900" b="1" i="0" u="none" strike="noStrike" cap="none">
                <a:solidFill>
                  <a:srgbClr val="707276"/>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900"/>
              <a:buFont typeface="Arial"/>
              <a:buNone/>
              <a:defRPr sz="900" b="1" i="0" u="none" strike="noStrike" cap="none">
                <a:solidFill>
                  <a:srgbClr val="707276"/>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900"/>
              <a:buFont typeface="Arial"/>
              <a:buNone/>
              <a:defRPr sz="900" b="1" i="0" u="none" strike="noStrike" cap="none">
                <a:solidFill>
                  <a:srgbClr val="707276"/>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133" name="Google Shape;133;p25"/>
          <p:cNvSpPr txBox="1">
            <a:spLocks noGrp="1"/>
          </p:cNvSpPr>
          <p:nvPr>
            <p:ph type="body" idx="1"/>
          </p:nvPr>
        </p:nvSpPr>
        <p:spPr>
          <a:xfrm>
            <a:off x="342901" y="1587500"/>
            <a:ext cx="11495617" cy="457835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rgbClr val="000000"/>
              </a:buClr>
              <a:buSzPts val="3200"/>
              <a:buFont typeface="Arial"/>
              <a:buChar char="•"/>
              <a:defRPr sz="3200" b="0" i="0" u="none" strike="noStrike" cap="none">
                <a:solidFill>
                  <a:srgbClr val="000000"/>
                </a:solidFill>
                <a:latin typeface="Calibri"/>
                <a:ea typeface="Calibri"/>
                <a:cs typeface="Calibri"/>
                <a:sym typeface="Calibri"/>
              </a:defRPr>
            </a:lvl1pPr>
            <a:lvl2pPr marL="914400" marR="0" lvl="1" indent="-406400" algn="l" rtl="0">
              <a:lnSpc>
                <a:spcPct val="100000"/>
              </a:lnSpc>
              <a:spcBef>
                <a:spcPts val="56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2pPr>
            <a:lvl3pPr marL="1371600" marR="0" lvl="2" indent="-381000" algn="l" rtl="0">
              <a:lnSpc>
                <a:spcPct val="100000"/>
              </a:lnSpc>
              <a:spcBef>
                <a:spcPts val="480"/>
              </a:spcBef>
              <a:spcAft>
                <a:spcPts val="0"/>
              </a:spcAft>
              <a:buClr>
                <a:srgbClr val="000000"/>
              </a:buClr>
              <a:buSzPts val="2400"/>
              <a:buFont typeface="Arial"/>
              <a:buChar char="•"/>
              <a:defRPr sz="2400" b="0" i="0" u="none" strike="noStrike" cap="none">
                <a:solidFill>
                  <a:srgbClr val="000000"/>
                </a:solidFill>
                <a:latin typeface="Calibri"/>
                <a:ea typeface="Calibri"/>
                <a:cs typeface="Calibri"/>
                <a:sym typeface="Calibri"/>
              </a:defRPr>
            </a:lvl3pPr>
            <a:lvl4pPr marL="1828800" marR="0" lvl="3" indent="-355600" algn="l" rtl="0">
              <a:lnSpc>
                <a:spcPct val="100000"/>
              </a:lnSpc>
              <a:spcBef>
                <a:spcPts val="400"/>
              </a:spcBef>
              <a:spcAft>
                <a:spcPts val="0"/>
              </a:spcAft>
              <a:buClr>
                <a:srgbClr val="000000"/>
              </a:buClr>
              <a:buSzPts val="2000"/>
              <a:buFont typeface="Arial"/>
              <a:buChar char="–"/>
              <a:defRPr sz="2000" b="0" i="0" u="none" strike="noStrike" cap="none">
                <a:solidFill>
                  <a:srgbClr val="000000"/>
                </a:solidFill>
                <a:latin typeface="Calibri"/>
                <a:ea typeface="Calibri"/>
                <a:cs typeface="Calibri"/>
                <a:sym typeface="Calibri"/>
              </a:defRPr>
            </a:lvl4pPr>
            <a:lvl5pPr marL="2286000" marR="0" lvl="4" indent="-355600" algn="l" rtl="0">
              <a:lnSpc>
                <a:spcPct val="100000"/>
              </a:lnSpc>
              <a:spcBef>
                <a:spcPts val="400"/>
              </a:spcBef>
              <a:spcAft>
                <a:spcPts val="0"/>
              </a:spcAft>
              <a:buClr>
                <a:srgbClr val="000000"/>
              </a:buClr>
              <a:buSzPts val="2000"/>
              <a:buFont typeface="Arial"/>
              <a:buChar char="»"/>
              <a:defRPr sz="2000" b="0" i="0" u="none" strike="noStrike" cap="none">
                <a:solidFill>
                  <a:srgbClr val="000000"/>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34" name="Google Shape;134;p25"/>
          <p:cNvSpPr txBox="1">
            <a:spLocks noGrp="1"/>
          </p:cNvSpPr>
          <p:nvPr>
            <p:ph type="title"/>
          </p:nvPr>
        </p:nvSpPr>
        <p:spPr>
          <a:xfrm>
            <a:off x="274393" y="201168"/>
            <a:ext cx="9034591" cy="86868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rgbClr val="000000"/>
              </a:buClr>
              <a:buSzPts val="3200"/>
              <a:buFont typeface="Calibri"/>
              <a:buNone/>
              <a:defRPr sz="3200">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135"/>
        <p:cNvGrpSpPr/>
        <p:nvPr/>
      </p:nvGrpSpPr>
      <p:grpSpPr>
        <a:xfrm>
          <a:off x="0" y="0"/>
          <a:ext cx="0" cy="0"/>
          <a:chOff x="0" y="0"/>
          <a:chExt cx="0" cy="0"/>
        </a:xfrm>
      </p:grpSpPr>
      <p:pic>
        <p:nvPicPr>
          <p:cNvPr id="136" name="Google Shape;136;p26"/>
          <p:cNvPicPr preferRelativeResize="0"/>
          <p:nvPr/>
        </p:nvPicPr>
        <p:blipFill rotWithShape="1">
          <a:blip r:embed="rId2">
            <a:alphaModFix/>
          </a:blip>
          <a:srcRect/>
          <a:stretch/>
        </p:blipFill>
        <p:spPr>
          <a:xfrm>
            <a:off x="3049" y="1715"/>
            <a:ext cx="12185900" cy="6854568"/>
          </a:xfrm>
          <a:prstGeom prst="rect">
            <a:avLst/>
          </a:prstGeom>
          <a:noFill/>
          <a:ln>
            <a:noFill/>
          </a:ln>
        </p:spPr>
      </p:pic>
      <p:sp>
        <p:nvSpPr>
          <p:cNvPr id="137" name="Google Shape;137;p26"/>
          <p:cNvSpPr txBox="1">
            <a:spLocks noGrp="1"/>
          </p:cNvSpPr>
          <p:nvPr>
            <p:ph type="ftr" idx="11"/>
          </p:nvPr>
        </p:nvSpPr>
        <p:spPr>
          <a:xfrm>
            <a:off x="4165600" y="6356353"/>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8" name="Google Shape;138;p26"/>
          <p:cNvSpPr txBox="1">
            <a:spLocks noGrp="1"/>
          </p:cNvSpPr>
          <p:nvPr>
            <p:ph type="body" idx="1"/>
          </p:nvPr>
        </p:nvSpPr>
        <p:spPr>
          <a:xfrm>
            <a:off x="274394" y="1600203"/>
            <a:ext cx="5629797" cy="4525963"/>
          </a:xfrm>
          <a:prstGeom prst="rect">
            <a:avLst/>
          </a:prstGeom>
          <a:noFill/>
          <a:ln>
            <a:noFill/>
          </a:ln>
        </p:spPr>
        <p:txBody>
          <a:bodyPr spcFirstLastPara="1" wrap="square" lIns="0" tIns="0" rIns="0" bIns="0" anchor="t" anchorCtr="0">
            <a:noAutofit/>
          </a:bodyPr>
          <a:lstStyle>
            <a:lvl1pPr marL="457200" marR="0" lvl="0" indent="-342900" algn="l" rtl="0">
              <a:lnSpc>
                <a:spcPct val="100000"/>
              </a:lnSpc>
              <a:spcBef>
                <a:spcPts val="400"/>
              </a:spcBef>
              <a:spcAft>
                <a:spcPts val="0"/>
              </a:spcAft>
              <a:buClr>
                <a:schemeClr val="dk1"/>
              </a:buClr>
              <a:buSzPts val="1800"/>
              <a:buFont typeface="Merriweather Sans"/>
              <a:buChar char="►"/>
              <a:defRPr sz="2000" b="0" i="0" u="none" strike="noStrike" cap="none">
                <a:solidFill>
                  <a:schemeClr val="dk1"/>
                </a:solidFill>
                <a:latin typeface="Arial"/>
                <a:ea typeface="Arial"/>
                <a:cs typeface="Arial"/>
                <a:sym typeface="Arial"/>
              </a:defRPr>
            </a:lvl1pPr>
            <a:lvl2pPr marL="914400" marR="0" lvl="1"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50519" algn="l" rtl="0">
              <a:lnSpc>
                <a:spcPct val="100000"/>
              </a:lnSpc>
              <a:spcBef>
                <a:spcPts val="320"/>
              </a:spcBef>
              <a:spcAft>
                <a:spcPts val="0"/>
              </a:spcAft>
              <a:buClr>
                <a:schemeClr val="dk1"/>
              </a:buClr>
              <a:buSzPts val="1920"/>
              <a:buFont typeface="Merriweather Sans"/>
              <a:buChar char="•"/>
              <a:defRPr sz="1600" b="0" i="0" u="none" strike="noStrike" cap="none">
                <a:solidFill>
                  <a:schemeClr val="dk1"/>
                </a:solidFill>
                <a:latin typeface="Arial"/>
                <a:ea typeface="Arial"/>
                <a:cs typeface="Arial"/>
                <a:sym typeface="Arial"/>
              </a:defRPr>
            </a:lvl3pPr>
            <a:lvl4pPr marL="1828800" marR="0" lvl="3" indent="-304164" algn="l" rtl="0">
              <a:lnSpc>
                <a:spcPct val="100000"/>
              </a:lnSpc>
              <a:spcBef>
                <a:spcPts val="280"/>
              </a:spcBef>
              <a:spcAft>
                <a:spcPts val="0"/>
              </a:spcAft>
              <a:buClr>
                <a:schemeClr val="dk1"/>
              </a:buClr>
              <a:buSzPts val="1190"/>
              <a:buFont typeface="Noto Sans Symbols"/>
              <a:buChar char="◆"/>
              <a:defRPr sz="1400" b="0" i="0" u="none" strike="noStrike" cap="none">
                <a:solidFill>
                  <a:schemeClr val="dk1"/>
                </a:solidFill>
                <a:latin typeface="Arial"/>
                <a:ea typeface="Arial"/>
                <a:cs typeface="Arial"/>
                <a:sym typeface="Arial"/>
              </a:defRPr>
            </a:lvl4pPr>
            <a:lvl5pPr marL="2286000" marR="0" lvl="4" indent="-300989" algn="l" rtl="0">
              <a:lnSpc>
                <a:spcPct val="100000"/>
              </a:lnSpc>
              <a:spcBef>
                <a:spcPts val="240"/>
              </a:spcBef>
              <a:spcAft>
                <a:spcPts val="0"/>
              </a:spcAft>
              <a:buClr>
                <a:schemeClr val="dk1"/>
              </a:buClr>
              <a:buSzPts val="1140"/>
              <a:buFont typeface="Arial"/>
              <a:buChar char="►"/>
              <a:defRPr sz="12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39" name="Google Shape;139;p26"/>
          <p:cNvSpPr txBox="1">
            <a:spLocks noGrp="1"/>
          </p:cNvSpPr>
          <p:nvPr>
            <p:ph type="body" idx="2"/>
          </p:nvPr>
        </p:nvSpPr>
        <p:spPr>
          <a:xfrm>
            <a:off x="6185711" y="1600203"/>
            <a:ext cx="5629797" cy="4525963"/>
          </a:xfrm>
          <a:prstGeom prst="rect">
            <a:avLst/>
          </a:prstGeom>
          <a:noFill/>
          <a:ln>
            <a:noFill/>
          </a:ln>
        </p:spPr>
        <p:txBody>
          <a:bodyPr spcFirstLastPara="1" wrap="square" lIns="0" tIns="0" rIns="0" bIns="0" anchor="t" anchorCtr="0">
            <a:noAutofit/>
          </a:bodyPr>
          <a:lstStyle>
            <a:lvl1pPr marL="457200" marR="0" lvl="0" indent="-342900" algn="l" rtl="0">
              <a:lnSpc>
                <a:spcPct val="100000"/>
              </a:lnSpc>
              <a:spcBef>
                <a:spcPts val="400"/>
              </a:spcBef>
              <a:spcAft>
                <a:spcPts val="0"/>
              </a:spcAft>
              <a:buClr>
                <a:schemeClr val="dk1"/>
              </a:buClr>
              <a:buSzPts val="1800"/>
              <a:buFont typeface="Merriweather Sans"/>
              <a:buChar char="►"/>
              <a:defRPr sz="2000" b="0" i="0" u="none" strike="noStrike" cap="none">
                <a:solidFill>
                  <a:schemeClr val="dk1"/>
                </a:solidFill>
                <a:latin typeface="Arial"/>
                <a:ea typeface="Arial"/>
                <a:cs typeface="Arial"/>
                <a:sym typeface="Arial"/>
              </a:defRPr>
            </a:lvl1pPr>
            <a:lvl2pPr marL="914400" marR="0" lvl="1"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50519" algn="l" rtl="0">
              <a:lnSpc>
                <a:spcPct val="100000"/>
              </a:lnSpc>
              <a:spcBef>
                <a:spcPts val="320"/>
              </a:spcBef>
              <a:spcAft>
                <a:spcPts val="0"/>
              </a:spcAft>
              <a:buClr>
                <a:schemeClr val="dk1"/>
              </a:buClr>
              <a:buSzPts val="1920"/>
              <a:buFont typeface="Merriweather Sans"/>
              <a:buChar char="•"/>
              <a:defRPr sz="1600" b="0" i="0" u="none" strike="noStrike" cap="none">
                <a:solidFill>
                  <a:schemeClr val="dk1"/>
                </a:solidFill>
                <a:latin typeface="Arial"/>
                <a:ea typeface="Arial"/>
                <a:cs typeface="Arial"/>
                <a:sym typeface="Arial"/>
              </a:defRPr>
            </a:lvl3pPr>
            <a:lvl4pPr marL="1828800" marR="0" lvl="3" indent="-304164" algn="l" rtl="0">
              <a:lnSpc>
                <a:spcPct val="100000"/>
              </a:lnSpc>
              <a:spcBef>
                <a:spcPts val="280"/>
              </a:spcBef>
              <a:spcAft>
                <a:spcPts val="0"/>
              </a:spcAft>
              <a:buClr>
                <a:schemeClr val="dk1"/>
              </a:buClr>
              <a:buSzPts val="1190"/>
              <a:buFont typeface="Noto Sans Symbols"/>
              <a:buChar char="◆"/>
              <a:defRPr sz="1400" b="0" i="0" u="none" strike="noStrike" cap="none">
                <a:solidFill>
                  <a:schemeClr val="dk1"/>
                </a:solidFill>
                <a:latin typeface="Arial"/>
                <a:ea typeface="Arial"/>
                <a:cs typeface="Arial"/>
                <a:sym typeface="Arial"/>
              </a:defRPr>
            </a:lvl4pPr>
            <a:lvl5pPr marL="2286000" marR="0" lvl="4" indent="-300989" algn="l" rtl="0">
              <a:lnSpc>
                <a:spcPct val="100000"/>
              </a:lnSpc>
              <a:spcBef>
                <a:spcPts val="240"/>
              </a:spcBef>
              <a:spcAft>
                <a:spcPts val="0"/>
              </a:spcAft>
              <a:buClr>
                <a:schemeClr val="dk1"/>
              </a:buClr>
              <a:buSzPts val="1140"/>
              <a:buFont typeface="Arial"/>
              <a:buChar char="►"/>
              <a:defRPr sz="12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40" name="Google Shape;140;p26"/>
          <p:cNvSpPr txBox="1">
            <a:spLocks noGrp="1"/>
          </p:cNvSpPr>
          <p:nvPr>
            <p:ph type="title"/>
          </p:nvPr>
        </p:nvSpPr>
        <p:spPr>
          <a:xfrm>
            <a:off x="269005" y="274640"/>
            <a:ext cx="8899516" cy="808597"/>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rgbClr val="00000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41" name="Google Shape;141;p26"/>
          <p:cNvCxnSpPr/>
          <p:nvPr/>
        </p:nvCxnSpPr>
        <p:spPr>
          <a:xfrm>
            <a:off x="11531549" y="6454975"/>
            <a:ext cx="0" cy="182880"/>
          </a:xfrm>
          <a:prstGeom prst="straightConnector1">
            <a:avLst/>
          </a:prstGeom>
          <a:noFill/>
          <a:ln w="12700" cap="flat" cmpd="sng">
            <a:solidFill>
              <a:srgbClr val="7F7F7F"/>
            </a:solidFill>
            <a:prstDash val="solid"/>
            <a:round/>
            <a:headEnd type="none" w="sm" len="sm"/>
            <a:tailEnd type="none" w="sm" len="sm"/>
          </a:ln>
        </p:spPr>
      </p:cxnSp>
      <p:sp>
        <p:nvSpPr>
          <p:cNvPr id="142" name="Google Shape;142;p26"/>
          <p:cNvSpPr txBox="1"/>
          <p:nvPr/>
        </p:nvSpPr>
        <p:spPr>
          <a:xfrm>
            <a:off x="11657942" y="6360084"/>
            <a:ext cx="301831" cy="365125"/>
          </a:xfrm>
          <a:prstGeom prst="rect">
            <a:avLst/>
          </a:prstGeom>
          <a:noFill/>
          <a:ln>
            <a:noFill/>
          </a:ln>
        </p:spPr>
        <p:txBody>
          <a:bodyPr spcFirstLastPara="1" wrap="square" lIns="0" tIns="0" rIns="91425" bIns="0" anchor="ctr" anchorCtr="0">
            <a:noAutofit/>
          </a:bodyPr>
          <a:lstStyle/>
          <a:p>
            <a:pPr marL="0" marR="0" lvl="0" indent="0" algn="l" rtl="0">
              <a:lnSpc>
                <a:spcPct val="100000"/>
              </a:lnSpc>
              <a:spcBef>
                <a:spcPts val="0"/>
              </a:spcBef>
              <a:spcAft>
                <a:spcPts val="0"/>
              </a:spcAft>
              <a:buClr>
                <a:srgbClr val="000000"/>
              </a:buClr>
              <a:buSzPts val="900"/>
              <a:buFont typeface="Arial"/>
              <a:buNone/>
            </a:pPr>
            <a:fld id="{00000000-1234-1234-1234-123412341234}" type="slidenum">
              <a:rPr lang="en-US" sz="900" b="1" i="0" u="none" strike="noStrike" cap="none">
                <a:solidFill>
                  <a:srgbClr val="000000"/>
                </a:solidFill>
                <a:latin typeface="Arial"/>
                <a:ea typeface="Arial"/>
                <a:cs typeface="Arial"/>
                <a:sym typeface="Arial"/>
              </a:rPr>
              <a:t>‹#›</a:t>
            </a:fld>
            <a:endParaRPr sz="900" b="1" i="0" u="none" strike="noStrike" cap="none">
              <a:solidFill>
                <a:srgbClr val="000000"/>
              </a:solidFill>
              <a:latin typeface="Arial"/>
              <a:ea typeface="Arial"/>
              <a:cs typeface="Arial"/>
              <a:sym typeface="Arial"/>
            </a:endParaRPr>
          </a:p>
        </p:txBody>
      </p:sp>
      <p:pic>
        <p:nvPicPr>
          <p:cNvPr id="143" name="Google Shape;143;p26" descr="GMLC_Logo-04.png"/>
          <p:cNvPicPr preferRelativeResize="0"/>
          <p:nvPr/>
        </p:nvPicPr>
        <p:blipFill rotWithShape="1">
          <a:blip r:embed="rId3">
            <a:alphaModFix/>
          </a:blip>
          <a:srcRect/>
          <a:stretch/>
        </p:blipFill>
        <p:spPr>
          <a:xfrm>
            <a:off x="10707410" y="1717"/>
            <a:ext cx="1463040" cy="1591557"/>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144"/>
        <p:cNvGrpSpPr/>
        <p:nvPr/>
      </p:nvGrpSpPr>
      <p:grpSpPr>
        <a:xfrm>
          <a:off x="0" y="0"/>
          <a:ext cx="0" cy="0"/>
          <a:chOff x="0" y="0"/>
          <a:chExt cx="0" cy="0"/>
        </a:xfrm>
      </p:grpSpPr>
      <p:pic>
        <p:nvPicPr>
          <p:cNvPr id="145" name="Google Shape;145;p27"/>
          <p:cNvPicPr preferRelativeResize="0"/>
          <p:nvPr/>
        </p:nvPicPr>
        <p:blipFill rotWithShape="1">
          <a:blip r:embed="rId2">
            <a:alphaModFix/>
          </a:blip>
          <a:srcRect/>
          <a:stretch/>
        </p:blipFill>
        <p:spPr>
          <a:xfrm>
            <a:off x="3049" y="1715"/>
            <a:ext cx="12185900" cy="6854568"/>
          </a:xfrm>
          <a:prstGeom prst="rect">
            <a:avLst/>
          </a:prstGeom>
          <a:noFill/>
          <a:ln>
            <a:noFill/>
          </a:ln>
        </p:spPr>
      </p:pic>
      <p:sp>
        <p:nvSpPr>
          <p:cNvPr id="146" name="Google Shape;146;p27"/>
          <p:cNvSpPr txBox="1">
            <a:spLocks noGrp="1"/>
          </p:cNvSpPr>
          <p:nvPr>
            <p:ph type="ftr" idx="11"/>
          </p:nvPr>
        </p:nvSpPr>
        <p:spPr>
          <a:xfrm>
            <a:off x="4165600" y="6356353"/>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7" name="Google Shape;147;p27"/>
          <p:cNvSpPr>
            <a:spLocks noGrp="1"/>
          </p:cNvSpPr>
          <p:nvPr>
            <p:ph type="pic" idx="2"/>
          </p:nvPr>
        </p:nvSpPr>
        <p:spPr>
          <a:xfrm>
            <a:off x="274391" y="1615440"/>
            <a:ext cx="11635611" cy="4307840"/>
          </a:xfrm>
          <a:prstGeom prst="rect">
            <a:avLst/>
          </a:prstGeom>
          <a:noFill/>
          <a:ln>
            <a:noFill/>
          </a:ln>
        </p:spPr>
        <p:txBody>
          <a:bodyPr spcFirstLastPara="1" wrap="square" lIns="0" tIns="0" rIns="0" bIns="0" anchor="ctr" anchorCtr="0">
            <a:noAutofit/>
          </a:bodyPr>
          <a:lstStyle>
            <a:lvl1pPr marR="0" lvl="0" algn="ctr" rtl="0">
              <a:lnSpc>
                <a:spcPct val="100000"/>
              </a:lnSpc>
              <a:spcBef>
                <a:spcPts val="360"/>
              </a:spcBef>
              <a:spcAft>
                <a:spcPts val="0"/>
              </a:spcAft>
              <a:buClr>
                <a:schemeClr val="dk1"/>
              </a:buClr>
              <a:buSzPts val="1800"/>
              <a:buFont typeface="Arial"/>
              <a:buNone/>
              <a:defRPr sz="1800" b="0" i="1" u="none" strike="noStrike" cap="none">
                <a:solidFill>
                  <a:schemeClr val="dk1"/>
                </a:solidFill>
                <a:latin typeface="Arial"/>
                <a:ea typeface="Arial"/>
                <a:cs typeface="Arial"/>
                <a:sym typeface="Arial"/>
              </a:defRPr>
            </a:lvl1pPr>
            <a:lvl2pPr marR="0" lvl="1" algn="l" rtl="0">
              <a:lnSpc>
                <a:spcPct val="100000"/>
              </a:lnSpc>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48" name="Google Shape;148;p27"/>
          <p:cNvSpPr txBox="1">
            <a:spLocks noGrp="1"/>
          </p:cNvSpPr>
          <p:nvPr>
            <p:ph type="title"/>
          </p:nvPr>
        </p:nvSpPr>
        <p:spPr>
          <a:xfrm>
            <a:off x="269005" y="274640"/>
            <a:ext cx="8899516" cy="808597"/>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rgbClr val="000000"/>
              </a:buClr>
              <a:buSzPts val="3200"/>
              <a:buFont typeface="Calibri"/>
              <a:buNone/>
              <a:defRPr sz="3200">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49" name="Google Shape;149;p27"/>
          <p:cNvCxnSpPr/>
          <p:nvPr/>
        </p:nvCxnSpPr>
        <p:spPr>
          <a:xfrm>
            <a:off x="11531549" y="6454975"/>
            <a:ext cx="0" cy="182880"/>
          </a:xfrm>
          <a:prstGeom prst="straightConnector1">
            <a:avLst/>
          </a:prstGeom>
          <a:noFill/>
          <a:ln w="12700" cap="flat" cmpd="sng">
            <a:solidFill>
              <a:srgbClr val="7F7F7F"/>
            </a:solidFill>
            <a:prstDash val="solid"/>
            <a:round/>
            <a:headEnd type="none" w="sm" len="sm"/>
            <a:tailEnd type="none" w="sm" len="sm"/>
          </a:ln>
        </p:spPr>
      </p:cxnSp>
      <p:sp>
        <p:nvSpPr>
          <p:cNvPr id="150" name="Google Shape;150;p27"/>
          <p:cNvSpPr txBox="1"/>
          <p:nvPr/>
        </p:nvSpPr>
        <p:spPr>
          <a:xfrm>
            <a:off x="11657942" y="6360084"/>
            <a:ext cx="301831" cy="365125"/>
          </a:xfrm>
          <a:prstGeom prst="rect">
            <a:avLst/>
          </a:prstGeom>
          <a:noFill/>
          <a:ln>
            <a:noFill/>
          </a:ln>
        </p:spPr>
        <p:txBody>
          <a:bodyPr spcFirstLastPara="1" wrap="square" lIns="0" tIns="0" rIns="91425" bIns="0" anchor="ctr" anchorCtr="0">
            <a:noAutofit/>
          </a:bodyPr>
          <a:lstStyle/>
          <a:p>
            <a:pPr marL="0" marR="0" lvl="0" indent="0" algn="l" rtl="0">
              <a:lnSpc>
                <a:spcPct val="100000"/>
              </a:lnSpc>
              <a:spcBef>
                <a:spcPts val="0"/>
              </a:spcBef>
              <a:spcAft>
                <a:spcPts val="0"/>
              </a:spcAft>
              <a:buClr>
                <a:srgbClr val="000000"/>
              </a:buClr>
              <a:buSzPts val="900"/>
              <a:buFont typeface="Arial"/>
              <a:buNone/>
            </a:pPr>
            <a:fld id="{00000000-1234-1234-1234-123412341234}" type="slidenum">
              <a:rPr lang="en-US" sz="900" b="1" i="0" u="none" strike="noStrike" cap="none">
                <a:solidFill>
                  <a:srgbClr val="7F7F7F"/>
                </a:solidFill>
                <a:latin typeface="Arial"/>
                <a:ea typeface="Arial"/>
                <a:cs typeface="Arial"/>
                <a:sym typeface="Arial"/>
              </a:rPr>
              <a:t>‹#›</a:t>
            </a:fld>
            <a:endParaRPr sz="900" b="1" i="0" u="none" strike="noStrike" cap="none">
              <a:solidFill>
                <a:srgbClr val="7F7F7F"/>
              </a:solidFill>
              <a:latin typeface="Arial"/>
              <a:ea typeface="Arial"/>
              <a:cs typeface="Arial"/>
              <a:sym typeface="Arial"/>
            </a:endParaRPr>
          </a:p>
        </p:txBody>
      </p:sp>
      <p:pic>
        <p:nvPicPr>
          <p:cNvPr id="151" name="Google Shape;151;p27" descr="GMLC_Logo-04.png"/>
          <p:cNvPicPr preferRelativeResize="0"/>
          <p:nvPr/>
        </p:nvPicPr>
        <p:blipFill rotWithShape="1">
          <a:blip r:embed="rId3">
            <a:alphaModFix/>
          </a:blip>
          <a:srcRect/>
          <a:stretch/>
        </p:blipFill>
        <p:spPr>
          <a:xfrm>
            <a:off x="10707410" y="1717"/>
            <a:ext cx="1463040" cy="1591557"/>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52"/>
        <p:cNvGrpSpPr/>
        <p:nvPr/>
      </p:nvGrpSpPr>
      <p:grpSpPr>
        <a:xfrm>
          <a:off x="0" y="0"/>
          <a:ext cx="0" cy="0"/>
          <a:chOff x="0" y="0"/>
          <a:chExt cx="0" cy="0"/>
        </a:xfrm>
      </p:grpSpPr>
      <p:sp>
        <p:nvSpPr>
          <p:cNvPr id="153" name="Google Shape;153;p28"/>
          <p:cNvSpPr txBox="1">
            <a:spLocks noGrp="1"/>
          </p:cNvSpPr>
          <p:nvPr>
            <p:ph type="ftr" idx="11"/>
          </p:nvPr>
        </p:nvSpPr>
        <p:spPr>
          <a:xfrm>
            <a:off x="4165600" y="6356353"/>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4" name="Google Shape;154;p28"/>
          <p:cNvSpPr txBox="1">
            <a:spLocks noGrp="1"/>
          </p:cNvSpPr>
          <p:nvPr>
            <p:ph type="title"/>
          </p:nvPr>
        </p:nvSpPr>
        <p:spPr>
          <a:xfrm>
            <a:off x="269005" y="274640"/>
            <a:ext cx="8899516" cy="808597"/>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rgbClr val="000000"/>
              </a:buClr>
              <a:buSzPts val="3200"/>
              <a:buFont typeface="Calibri"/>
              <a:buNone/>
              <a:defRPr sz="3200">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5" name="Google Shape;155;p28"/>
          <p:cNvSpPr txBox="1">
            <a:spLocks noGrp="1"/>
          </p:cNvSpPr>
          <p:nvPr>
            <p:ph type="body" idx="1"/>
          </p:nvPr>
        </p:nvSpPr>
        <p:spPr>
          <a:xfrm>
            <a:off x="274393" y="1600203"/>
            <a:ext cx="11541116" cy="4525963"/>
          </a:xfrm>
          <a:prstGeom prst="rect">
            <a:avLst/>
          </a:prstGeom>
          <a:noFill/>
          <a:ln>
            <a:noFill/>
          </a:ln>
        </p:spPr>
        <p:txBody>
          <a:bodyPr spcFirstLastPara="1" wrap="square" lIns="0" tIns="0" rIns="0" bIns="0" anchor="t" anchorCtr="0">
            <a:noAutofit/>
          </a:bodyPr>
          <a:lstStyle>
            <a:lvl1pPr marL="457200" marR="0" lvl="0" indent="-365760" algn="l" rtl="0">
              <a:lnSpc>
                <a:spcPct val="100000"/>
              </a:lnSpc>
              <a:spcBef>
                <a:spcPts val="480"/>
              </a:spcBef>
              <a:spcAft>
                <a:spcPts val="0"/>
              </a:spcAft>
              <a:buClr>
                <a:schemeClr val="dk1"/>
              </a:buClr>
              <a:buSzPts val="2160"/>
              <a:buFont typeface="Merriweather Sans"/>
              <a:buChar char="►"/>
              <a:defRPr sz="2400" b="0" i="0" u="none" strike="noStrike" cap="none">
                <a:solidFill>
                  <a:schemeClr val="dk1"/>
                </a:solidFill>
                <a:latin typeface="Calibri"/>
                <a:ea typeface="Calibri"/>
                <a:cs typeface="Calibri"/>
                <a:sym typeface="Calibri"/>
              </a:defRPr>
            </a:lvl1pPr>
            <a:lvl2pPr marL="914400" marR="0" lvl="1"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65760" algn="l" rtl="0">
              <a:lnSpc>
                <a:spcPct val="100000"/>
              </a:lnSpc>
              <a:spcBef>
                <a:spcPts val="360"/>
              </a:spcBef>
              <a:spcAft>
                <a:spcPts val="0"/>
              </a:spcAft>
              <a:buClr>
                <a:schemeClr val="dk1"/>
              </a:buClr>
              <a:buSzPts val="2160"/>
              <a:buFont typeface="Merriweather Sans"/>
              <a:buChar char="•"/>
              <a:defRPr sz="1800" b="0" i="0" u="none" strike="noStrike" cap="none">
                <a:solidFill>
                  <a:schemeClr val="dk1"/>
                </a:solidFill>
                <a:latin typeface="Calibri"/>
                <a:ea typeface="Calibri"/>
                <a:cs typeface="Calibri"/>
                <a:sym typeface="Calibri"/>
              </a:defRPr>
            </a:lvl3pPr>
            <a:lvl4pPr marL="1828800" marR="0" lvl="3" indent="-314960" algn="l" rtl="0">
              <a:lnSpc>
                <a:spcPct val="100000"/>
              </a:lnSpc>
              <a:spcBef>
                <a:spcPts val="320"/>
              </a:spcBef>
              <a:spcAft>
                <a:spcPts val="0"/>
              </a:spcAft>
              <a:buClr>
                <a:schemeClr val="dk1"/>
              </a:buClr>
              <a:buSzPts val="1360"/>
              <a:buFont typeface="Noto Sans Symbols"/>
              <a:buChar char="◆"/>
              <a:defRPr sz="1600" b="0" i="0" u="none" strike="noStrike" cap="none">
                <a:solidFill>
                  <a:schemeClr val="dk1"/>
                </a:solidFill>
                <a:latin typeface="Calibri"/>
                <a:ea typeface="Calibri"/>
                <a:cs typeface="Calibri"/>
                <a:sym typeface="Calibri"/>
              </a:defRPr>
            </a:lvl4pPr>
            <a:lvl5pPr marL="2286000" marR="0" lvl="4" indent="-313054" algn="l" rtl="0">
              <a:lnSpc>
                <a:spcPct val="100000"/>
              </a:lnSpc>
              <a:spcBef>
                <a:spcPts val="280"/>
              </a:spcBef>
              <a:spcAft>
                <a:spcPts val="0"/>
              </a:spcAft>
              <a:buClr>
                <a:schemeClr val="dk1"/>
              </a:buClr>
              <a:buSzPts val="1330"/>
              <a:buFont typeface="Arial"/>
              <a:buChar char="►"/>
              <a:defRPr sz="14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image" Target="../media/image8.png"/><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image" Target="../media/image7.jpg"/><Relationship Id="rId5" Type="http://schemas.openxmlformats.org/officeDocument/2006/relationships/slideLayout" Target="../slideLayouts/slideLayout19.xml"/><Relationship Id="rId10" Type="http://schemas.openxmlformats.org/officeDocument/2006/relationships/theme" Target="../theme/theme2.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16"/>
          <p:cNvPicPr preferRelativeResize="0"/>
          <p:nvPr/>
        </p:nvPicPr>
        <p:blipFill rotWithShape="1">
          <a:blip r:embed="rId16">
            <a:alphaModFix/>
          </a:blip>
          <a:srcRect/>
          <a:stretch/>
        </p:blipFill>
        <p:spPr>
          <a:xfrm>
            <a:off x="3048" y="1717"/>
            <a:ext cx="12185901" cy="6854569"/>
          </a:xfrm>
          <a:prstGeom prst="rect">
            <a:avLst/>
          </a:prstGeom>
          <a:noFill/>
          <a:ln>
            <a:noFill/>
          </a:ln>
        </p:spPr>
      </p:pic>
      <p:sp>
        <p:nvSpPr>
          <p:cNvPr id="11" name="Google Shape;11;p16"/>
          <p:cNvSpPr txBox="1">
            <a:spLocks noGrp="1"/>
          </p:cNvSpPr>
          <p:nvPr>
            <p:ph type="ftr" idx="11"/>
          </p:nvPr>
        </p:nvSpPr>
        <p:spPr>
          <a:xfrm>
            <a:off x="4165600" y="6356353"/>
            <a:ext cx="3860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900" b="0" i="0" u="none" strike="noStrike" cap="none">
                <a:solidFill>
                  <a:srgbClr val="7F7F7F"/>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2" name="Google Shape;12;p16"/>
          <p:cNvSpPr txBox="1">
            <a:spLocks noGrp="1"/>
          </p:cNvSpPr>
          <p:nvPr>
            <p:ph type="title"/>
          </p:nvPr>
        </p:nvSpPr>
        <p:spPr>
          <a:xfrm>
            <a:off x="274393" y="201168"/>
            <a:ext cx="9034591" cy="868680"/>
          </a:xfrm>
          <a:prstGeom prst="rect">
            <a:avLst/>
          </a:prstGeom>
          <a:noFill/>
          <a:ln>
            <a:noFill/>
          </a:ln>
        </p:spPr>
        <p:txBody>
          <a:bodyPr spcFirstLastPara="1" wrap="square" lIns="0" tIns="0" rIns="0" bIns="0" anchor="b" anchorCtr="0">
            <a:noAutofit/>
          </a:bodyPr>
          <a:lstStyle>
            <a:lvl1pPr marR="0" lvl="0" algn="l" rtl="0">
              <a:lnSpc>
                <a:spcPct val="100000"/>
              </a:lnSpc>
              <a:spcBef>
                <a:spcPts val="0"/>
              </a:spcBef>
              <a:spcAft>
                <a:spcPts val="0"/>
              </a:spcAft>
              <a:buClr>
                <a:srgbClr val="000000"/>
              </a:buClr>
              <a:buSzPts val="2500"/>
              <a:buFont typeface="Arial"/>
              <a:buNone/>
              <a:defRPr sz="2500" b="1"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cxnSp>
        <p:nvCxnSpPr>
          <p:cNvPr id="13" name="Google Shape;13;p16"/>
          <p:cNvCxnSpPr/>
          <p:nvPr/>
        </p:nvCxnSpPr>
        <p:spPr>
          <a:xfrm>
            <a:off x="11531549" y="6454975"/>
            <a:ext cx="0" cy="182880"/>
          </a:xfrm>
          <a:prstGeom prst="straightConnector1">
            <a:avLst/>
          </a:prstGeom>
          <a:noFill/>
          <a:ln w="12700" cap="flat" cmpd="sng">
            <a:solidFill>
              <a:srgbClr val="7F7F7F"/>
            </a:solidFill>
            <a:prstDash val="solid"/>
            <a:round/>
            <a:headEnd type="none" w="sm" len="sm"/>
            <a:tailEnd type="none" w="sm" len="sm"/>
          </a:ln>
        </p:spPr>
      </p:cxnSp>
      <p:sp>
        <p:nvSpPr>
          <p:cNvPr id="14" name="Google Shape;14;p16"/>
          <p:cNvSpPr txBox="1"/>
          <p:nvPr/>
        </p:nvSpPr>
        <p:spPr>
          <a:xfrm>
            <a:off x="11657942" y="6360084"/>
            <a:ext cx="301831" cy="365125"/>
          </a:xfrm>
          <a:prstGeom prst="rect">
            <a:avLst/>
          </a:prstGeom>
          <a:noFill/>
          <a:ln>
            <a:noFill/>
          </a:ln>
        </p:spPr>
        <p:txBody>
          <a:bodyPr spcFirstLastPara="1" wrap="square" lIns="0" tIns="0" rIns="91425" bIns="0" anchor="ctr" anchorCtr="0">
            <a:noAutofit/>
          </a:bodyPr>
          <a:lstStyle/>
          <a:p>
            <a:pPr marL="0" marR="0" lvl="0" indent="0" algn="l" rtl="0">
              <a:lnSpc>
                <a:spcPct val="100000"/>
              </a:lnSpc>
              <a:spcBef>
                <a:spcPts val="0"/>
              </a:spcBef>
              <a:spcAft>
                <a:spcPts val="0"/>
              </a:spcAft>
              <a:buClr>
                <a:srgbClr val="000000"/>
              </a:buClr>
              <a:buSzPts val="900"/>
              <a:buFont typeface="Arial"/>
              <a:buNone/>
            </a:pPr>
            <a:fld id="{00000000-1234-1234-1234-123412341234}" type="slidenum">
              <a:rPr lang="en-US" sz="900" b="1" i="0" u="none" strike="noStrike" cap="none">
                <a:solidFill>
                  <a:schemeClr val="dk1"/>
                </a:solidFill>
                <a:latin typeface="Arial"/>
                <a:ea typeface="Arial"/>
                <a:cs typeface="Arial"/>
                <a:sym typeface="Arial"/>
              </a:rPr>
              <a:t>‹#›</a:t>
            </a:fld>
            <a:endParaRPr sz="900" b="1" i="0" u="none" strike="noStrike" cap="none">
              <a:solidFill>
                <a:schemeClr val="dk1"/>
              </a:solidFill>
              <a:latin typeface="Arial"/>
              <a:ea typeface="Arial"/>
              <a:cs typeface="Arial"/>
              <a:sym typeface="Arial"/>
            </a:endParaRPr>
          </a:p>
        </p:txBody>
      </p:sp>
      <p:pic>
        <p:nvPicPr>
          <p:cNvPr id="15" name="Google Shape;15;p16" descr="GMLC_Logo-04.png"/>
          <p:cNvPicPr preferRelativeResize="0"/>
          <p:nvPr/>
        </p:nvPicPr>
        <p:blipFill rotWithShape="1">
          <a:blip r:embed="rId17">
            <a:alphaModFix/>
          </a:blip>
          <a:srcRect/>
          <a:stretch/>
        </p:blipFill>
        <p:spPr>
          <a:xfrm>
            <a:off x="10707410" y="1717"/>
            <a:ext cx="1463040" cy="1591557"/>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61" r:id="rId6"/>
    <p:sldLayoutId id="2147483662" r:id="rId7"/>
    <p:sldLayoutId id="2147483663" r:id="rId8"/>
    <p:sldLayoutId id="2147483664" r:id="rId9"/>
    <p:sldLayoutId id="2147483665" r:id="rId10"/>
    <p:sldLayoutId id="2147483666" r:id="rId11"/>
    <p:sldLayoutId id="2147483668" r:id="rId12"/>
    <p:sldLayoutId id="2147483685" r:id="rId13"/>
    <p:sldLayoutId id="2147483691"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729221F-20F2-144C-A638-0A6C756C26C9}"/>
              </a:ext>
              <a:ext uri="{C183D7F6-B498-43B3-948B-1728B52AA6E4}">
                <adec:decorative xmlns:adec="http://schemas.microsoft.com/office/drawing/2017/decorative" val="1"/>
              </a:ext>
            </a:extLst>
          </p:cNvPr>
          <p:cNvSpPr/>
          <p:nvPr userDrawn="1"/>
        </p:nvSpPr>
        <p:spPr>
          <a:xfrm>
            <a:off x="762000" y="0"/>
            <a:ext cx="4572000" cy="6858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67" dirty="0"/>
          </a:p>
        </p:txBody>
      </p:sp>
      <p:pic>
        <p:nvPicPr>
          <p:cNvPr id="6" name="Picture 5" descr="PNNL Logo">
            <a:extLst>
              <a:ext uri="{FF2B5EF4-FFF2-40B4-BE49-F238E27FC236}">
                <a16:creationId xmlns:a16="http://schemas.microsoft.com/office/drawing/2014/main" id="{7588D28A-E737-5049-8A98-3AC3A6EA2CDB}"/>
              </a:ext>
            </a:extLst>
          </p:cNvPr>
          <p:cNvPicPr>
            <a:picLocks noChangeAspect="1"/>
          </p:cNvPicPr>
          <p:nvPr userDrawn="1"/>
        </p:nvPicPr>
        <p:blipFill>
          <a:blip r:embed="rId12"/>
          <a:stretch>
            <a:fillRect/>
          </a:stretch>
        </p:blipFill>
        <p:spPr>
          <a:xfrm>
            <a:off x="1143000" y="198120"/>
            <a:ext cx="1066800" cy="1041020"/>
          </a:xfrm>
          <a:prstGeom prst="rect">
            <a:avLst/>
          </a:prstGeom>
        </p:spPr>
      </p:pic>
      <p:sp>
        <p:nvSpPr>
          <p:cNvPr id="3" name="Footer Placeholder 2">
            <a:extLst>
              <a:ext uri="{FF2B5EF4-FFF2-40B4-BE49-F238E27FC236}">
                <a16:creationId xmlns:a16="http://schemas.microsoft.com/office/drawing/2014/main" id="{5EEAA279-64AD-4C24-987C-D056E5350C46}"/>
              </a:ext>
            </a:extLst>
          </p:cNvPr>
          <p:cNvSpPr>
            <a:spLocks noGrp="1"/>
          </p:cNvSpPr>
          <p:nvPr>
            <p:ph type="ftr" sz="quarter" idx="3"/>
          </p:nvPr>
        </p:nvSpPr>
        <p:spPr>
          <a:xfrm>
            <a:off x="990865" y="6356615"/>
            <a:ext cx="4114271" cy="365125"/>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en-US" dirty="0"/>
          </a:p>
        </p:txBody>
      </p:sp>
    </p:spTree>
    <p:extLst>
      <p:ext uri="{BB962C8B-B14F-4D97-AF65-F5344CB8AC3E}">
        <p14:creationId xmlns:p14="http://schemas.microsoft.com/office/powerpoint/2010/main" val="250952323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363"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1" indent="-228591" algn="l" defTabSz="91436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73" indent="-228591" algn="l" defTabSz="91436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54" indent="-228591" algn="l" defTabSz="91436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36"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18"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99"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81"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63"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45"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7.xml"/><Relationship Id="rId6" Type="http://schemas.openxmlformats.org/officeDocument/2006/relationships/hyperlink" Target="mailto:christopher.klasen@pnnl.gov" TargetMode="External"/><Relationship Id="rId5" Type="http://schemas.openxmlformats.org/officeDocument/2006/relationships/hyperlink" Target="mailto:jaime.kolln@pnnl.gov" TargetMode="External"/><Relationship Id="rId4" Type="http://schemas.openxmlformats.org/officeDocument/2006/relationships/image" Target="../media/image13.em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26.svg"/><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media/image30.svg"/><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a:extLst>
              <a:ext uri="{FF2B5EF4-FFF2-40B4-BE49-F238E27FC236}">
                <a16:creationId xmlns:a16="http://schemas.microsoft.com/office/drawing/2014/main" id="{710A412E-5419-8A3E-E360-1957A4BFE3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669" y="2328941"/>
            <a:ext cx="4536816" cy="3687495"/>
          </a:xfrm>
          <a:prstGeom prst="rect">
            <a:avLst/>
          </a:prstGeom>
          <a:noFill/>
          <a:extLst>
            <a:ext uri="{909E8E84-426E-40DD-AFC4-6F175D3DCCD1}">
              <a14:hiddenFill xmlns:a14="http://schemas.microsoft.com/office/drawing/2010/main">
                <a:solidFill>
                  <a:srgbClr val="FFFFFF"/>
                </a:solidFill>
              </a14:hiddenFill>
            </a:ext>
          </a:extLst>
        </p:spPr>
      </p:pic>
      <p:sp>
        <p:nvSpPr>
          <p:cNvPr id="7" name="Title 6">
            <a:extLst>
              <a:ext uri="{FF2B5EF4-FFF2-40B4-BE49-F238E27FC236}">
                <a16:creationId xmlns:a16="http://schemas.microsoft.com/office/drawing/2014/main" id="{7C8B52BC-DE9E-2FAC-7E2F-57324C6BE781}"/>
              </a:ext>
            </a:extLst>
          </p:cNvPr>
          <p:cNvSpPr>
            <a:spLocks noGrp="1"/>
          </p:cNvSpPr>
          <p:nvPr>
            <p:ph type="title"/>
          </p:nvPr>
        </p:nvSpPr>
        <p:spPr>
          <a:xfrm>
            <a:off x="2326220" y="166987"/>
            <a:ext cx="9524536" cy="1187318"/>
          </a:xfrm>
        </p:spPr>
        <p:txBody>
          <a:bodyPr/>
          <a:lstStyle/>
          <a:p>
            <a:r>
              <a:rPr lang="en-US" dirty="0"/>
              <a:t>Reference Coordination Architecture Document</a:t>
            </a:r>
            <a:br>
              <a:rPr lang="en-US" dirty="0"/>
            </a:br>
            <a:endParaRPr lang="en-US" dirty="0"/>
          </a:p>
        </p:txBody>
      </p:sp>
      <p:pic>
        <p:nvPicPr>
          <p:cNvPr id="5" name="Content Placeholder 4" descr="Qr code&#10;&#10;AI-generated content may be incorrect.">
            <a:extLst>
              <a:ext uri="{FF2B5EF4-FFF2-40B4-BE49-F238E27FC236}">
                <a16:creationId xmlns:a16="http://schemas.microsoft.com/office/drawing/2014/main" id="{C30850CE-A53C-F8F2-9284-AFBBB5B12B5F}"/>
              </a:ext>
            </a:extLst>
          </p:cNvPr>
          <p:cNvPicPr>
            <a:picLocks noGrp="1" noChangeAspect="1"/>
          </p:cNvPicPr>
          <p:nvPr>
            <p:ph sz="quarter" idx="21"/>
          </p:nvPr>
        </p:nvPicPr>
        <p:blipFill>
          <a:blip r:embed="rId3"/>
          <a:stretch>
            <a:fillRect/>
          </a:stretch>
        </p:blipFill>
        <p:spPr>
          <a:xfrm>
            <a:off x="1086559" y="3419097"/>
            <a:ext cx="2288564" cy="2288564"/>
          </a:xfrm>
        </p:spPr>
      </p:pic>
      <p:sp>
        <p:nvSpPr>
          <p:cNvPr id="6" name="Slide Number Placeholder 5">
            <a:extLst>
              <a:ext uri="{FF2B5EF4-FFF2-40B4-BE49-F238E27FC236}">
                <a16:creationId xmlns:a16="http://schemas.microsoft.com/office/drawing/2014/main" id="{89286100-4710-AC6B-5D25-346E86FE2CF4}"/>
              </a:ext>
            </a:extLst>
          </p:cNvPr>
          <p:cNvSpPr>
            <a:spLocks noGrp="1"/>
          </p:cNvSpPr>
          <p:nvPr>
            <p:ph type="sldNum" sz="quarter" idx="12"/>
          </p:nvPr>
        </p:nvSpPr>
        <p:spPr/>
        <p:txBody>
          <a:bodyPr/>
          <a:lstStyle/>
          <a:p>
            <a:pPr defTabSz="914363">
              <a:buClrTx/>
            </a:pPr>
            <a:fld id="{FE7A4BB3-E848-5A44-82DF-322201952CD8}" type="slidenum">
              <a:rPr lang="en-US" kern="1200">
                <a:ea typeface="+mn-ea"/>
              </a:rPr>
              <a:pPr defTabSz="914363">
                <a:buClrTx/>
              </a:pPr>
              <a:t>1</a:t>
            </a:fld>
            <a:endParaRPr lang="en-US" kern="1200" dirty="0">
              <a:ea typeface="+mn-ea"/>
            </a:endParaRPr>
          </a:p>
        </p:txBody>
      </p:sp>
      <p:pic>
        <p:nvPicPr>
          <p:cNvPr id="2" name="Content Placeholder 1">
            <a:extLst>
              <a:ext uri="{FF2B5EF4-FFF2-40B4-BE49-F238E27FC236}">
                <a16:creationId xmlns:a16="http://schemas.microsoft.com/office/drawing/2014/main" id="{292B01AE-418E-B830-8443-659129CCD952}"/>
              </a:ext>
            </a:extLst>
          </p:cNvPr>
          <p:cNvPicPr>
            <a:picLocks noGrp="1" noChangeAspect="1"/>
          </p:cNvPicPr>
          <p:nvPr>
            <p:ph sz="quarter" idx="20"/>
          </p:nvPr>
        </p:nvPicPr>
        <p:blipFill>
          <a:blip r:embed="rId4"/>
          <a:stretch>
            <a:fillRect/>
          </a:stretch>
        </p:blipFill>
        <p:spPr>
          <a:xfrm>
            <a:off x="8314869" y="1354305"/>
            <a:ext cx="3724730" cy="4675046"/>
          </a:xfrm>
          <a:prstGeom prst="rect">
            <a:avLst/>
          </a:prstGeom>
        </p:spPr>
      </p:pic>
      <p:sp>
        <p:nvSpPr>
          <p:cNvPr id="3" name="TextBox 2">
            <a:extLst>
              <a:ext uri="{FF2B5EF4-FFF2-40B4-BE49-F238E27FC236}">
                <a16:creationId xmlns:a16="http://schemas.microsoft.com/office/drawing/2014/main" id="{E234A521-B559-3683-DEAB-BD802B20DE1B}"/>
              </a:ext>
            </a:extLst>
          </p:cNvPr>
          <p:cNvSpPr txBox="1"/>
          <p:nvPr/>
        </p:nvSpPr>
        <p:spPr>
          <a:xfrm rot="18873571">
            <a:off x="8794138" y="2955407"/>
            <a:ext cx="2940807" cy="947182"/>
          </a:xfrm>
          <a:prstGeom prst="rect">
            <a:avLst/>
          </a:prstGeom>
          <a:noFill/>
        </p:spPr>
        <p:txBody>
          <a:bodyPr wrap="square" rtlCol="0">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defTabSz="634924">
              <a:buClrTx/>
            </a:pPr>
            <a:r>
              <a:rPr lang="en-US" sz="5555" b="1" dirty="0">
                <a:solidFill>
                  <a:srgbClr val="616265">
                    <a:alpha val="26000"/>
                  </a:srgbClr>
                </a:solidFill>
                <a:latin typeface="Arial"/>
              </a:rPr>
              <a:t>DRAFT</a:t>
            </a:r>
          </a:p>
        </p:txBody>
      </p:sp>
      <p:sp>
        <p:nvSpPr>
          <p:cNvPr id="12" name="TextBox 11">
            <a:extLst>
              <a:ext uri="{FF2B5EF4-FFF2-40B4-BE49-F238E27FC236}">
                <a16:creationId xmlns:a16="http://schemas.microsoft.com/office/drawing/2014/main" id="{9C698E90-9CA5-B44A-7E5F-E88257F0DD00}"/>
              </a:ext>
            </a:extLst>
          </p:cNvPr>
          <p:cNvSpPr txBox="1"/>
          <p:nvPr/>
        </p:nvSpPr>
        <p:spPr>
          <a:xfrm>
            <a:off x="998655" y="1479237"/>
            <a:ext cx="3164159" cy="1754326"/>
          </a:xfrm>
          <a:prstGeom prst="rect">
            <a:avLst/>
          </a:prstGeom>
          <a:noFill/>
        </p:spPr>
        <p:txBody>
          <a:bodyPr wrap="square" rtlCol="0">
            <a:spAutoFit/>
          </a:bodyPr>
          <a:lstStyle/>
          <a:p>
            <a:pPr defTabSz="914363">
              <a:buClrTx/>
            </a:pPr>
            <a:r>
              <a:rPr lang="en-US" sz="1800" kern="1200" dirty="0">
                <a:solidFill>
                  <a:srgbClr val="616265"/>
                </a:solidFill>
                <a:ea typeface="+mn-ea"/>
                <a:cs typeface="+mn-cs"/>
              </a:rPr>
              <a:t>For access to draft document, contact us at: </a:t>
            </a:r>
            <a:r>
              <a:rPr lang="en-US" sz="1800" kern="1200" dirty="0">
                <a:solidFill>
                  <a:srgbClr val="616265"/>
                </a:solidFill>
                <a:ea typeface="+mn-ea"/>
                <a:cs typeface="+mn-cs"/>
                <a:hlinkClick r:id="rId5"/>
              </a:rPr>
              <a:t>jaime.kolln@pnnl.gov</a:t>
            </a:r>
            <a:endParaRPr lang="en-US" sz="1800" kern="1200" dirty="0">
              <a:solidFill>
                <a:srgbClr val="616265"/>
              </a:solidFill>
              <a:ea typeface="+mn-ea"/>
              <a:cs typeface="+mn-cs"/>
            </a:endParaRPr>
          </a:p>
          <a:p>
            <a:pPr defTabSz="914363">
              <a:buClrTx/>
            </a:pPr>
            <a:r>
              <a:rPr lang="en-US" sz="1800" kern="1200" dirty="0">
                <a:solidFill>
                  <a:srgbClr val="616265"/>
                </a:solidFill>
                <a:ea typeface="+mn-ea"/>
                <a:cs typeface="+mn-cs"/>
                <a:hlinkClick r:id="rId6"/>
              </a:rPr>
              <a:t>christopher.klasen@pnnl.gov</a:t>
            </a:r>
            <a:r>
              <a:rPr lang="en-US" sz="1800" kern="1200" dirty="0">
                <a:solidFill>
                  <a:srgbClr val="616265"/>
                </a:solidFill>
                <a:ea typeface="+mn-ea"/>
                <a:cs typeface="+mn-cs"/>
              </a:rPr>
              <a:t> </a:t>
            </a:r>
          </a:p>
          <a:p>
            <a:pPr defTabSz="914363">
              <a:buClrTx/>
            </a:pPr>
            <a:r>
              <a:rPr lang="en-US" sz="1800" kern="1200" dirty="0">
                <a:solidFill>
                  <a:srgbClr val="616265"/>
                </a:solidFill>
                <a:ea typeface="+mn-ea"/>
                <a:cs typeface="+mn-cs"/>
              </a:rPr>
              <a:t>by scanning the QR code below.</a:t>
            </a:r>
          </a:p>
        </p:txBody>
      </p:sp>
    </p:spTree>
    <p:extLst>
      <p:ext uri="{BB962C8B-B14F-4D97-AF65-F5344CB8AC3E}">
        <p14:creationId xmlns:p14="http://schemas.microsoft.com/office/powerpoint/2010/main" val="491006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FB7B4-BAF5-4A94-A47A-1DA9BF3BC810}"/>
              </a:ext>
            </a:extLst>
          </p:cNvPr>
          <p:cNvSpPr>
            <a:spLocks noGrp="1"/>
          </p:cNvSpPr>
          <p:nvPr>
            <p:ph type="title"/>
          </p:nvPr>
        </p:nvSpPr>
        <p:spPr/>
        <p:txBody>
          <a:bodyPr/>
          <a:lstStyle/>
          <a:p>
            <a:r>
              <a:rPr lang="en-US" dirty="0"/>
              <a:t>Format of NAESB Work Product</a:t>
            </a:r>
          </a:p>
        </p:txBody>
      </p:sp>
      <p:sp>
        <p:nvSpPr>
          <p:cNvPr id="4" name="Slide Number Placeholder 3">
            <a:extLst>
              <a:ext uri="{FF2B5EF4-FFF2-40B4-BE49-F238E27FC236}">
                <a16:creationId xmlns:a16="http://schemas.microsoft.com/office/drawing/2014/main" id="{9C8DBA92-E9A2-4E03-A76A-CD0F9940E286}"/>
              </a:ext>
            </a:extLst>
          </p:cNvPr>
          <p:cNvSpPr>
            <a:spLocks noGrp="1"/>
          </p:cNvSpPr>
          <p:nvPr>
            <p:ph type="sldNum" idx="12"/>
          </p:nvPr>
        </p:nvSpPr>
        <p:spPr/>
        <p:txBody>
          <a:bodyPr/>
          <a:lstStyle/>
          <a:p>
            <a:fld id="{00000000-1234-1234-1234-123412341234}" type="slidenum">
              <a:rPr lang="en-US" sz="1000" smtClean="0"/>
              <a:pPr/>
              <a:t>10</a:t>
            </a:fld>
            <a:endParaRPr lang="en-US" sz="1000" dirty="0"/>
          </a:p>
        </p:txBody>
      </p:sp>
      <p:sp>
        <p:nvSpPr>
          <p:cNvPr id="5" name="Text Placeholder 4">
            <a:extLst>
              <a:ext uri="{FF2B5EF4-FFF2-40B4-BE49-F238E27FC236}">
                <a16:creationId xmlns:a16="http://schemas.microsoft.com/office/drawing/2014/main" id="{2DCAB85B-FF30-4A97-A277-28BE862EED0F}"/>
              </a:ext>
            </a:extLst>
          </p:cNvPr>
          <p:cNvSpPr>
            <a:spLocks noGrp="1"/>
          </p:cNvSpPr>
          <p:nvPr>
            <p:ph type="body" idx="1"/>
          </p:nvPr>
        </p:nvSpPr>
        <p:spPr>
          <a:xfrm>
            <a:off x="325442" y="1497568"/>
            <a:ext cx="11541116" cy="4983153"/>
          </a:xfrm>
        </p:spPr>
        <p:txBody>
          <a:bodyPr>
            <a:normAutofit/>
          </a:bodyPr>
          <a:lstStyle/>
          <a:p>
            <a:r>
              <a:rPr lang="en-US" b="1" dirty="0"/>
              <a:t>Grid service name</a:t>
            </a:r>
            <a:r>
              <a:rPr lang="en-US" dirty="0"/>
              <a:t>: 1- or 2-word title of the service</a:t>
            </a:r>
          </a:p>
          <a:p>
            <a:r>
              <a:rPr lang="en-US" b="1" dirty="0"/>
              <a:t>Description</a:t>
            </a:r>
            <a:r>
              <a:rPr lang="en-US" dirty="0"/>
              <a:t>: short (1- or 2-sentence) definition of the service</a:t>
            </a:r>
          </a:p>
          <a:p>
            <a:r>
              <a:rPr lang="en-US" b="1" dirty="0"/>
              <a:t>Performance expectation</a:t>
            </a:r>
            <a:r>
              <a:rPr lang="en-US" dirty="0"/>
              <a:t>: parameters that describe the expected performance delivered</a:t>
            </a:r>
          </a:p>
          <a:p>
            <a:pPr lvl="1"/>
            <a:r>
              <a:rPr lang="en-US" b="1" dirty="0"/>
              <a:t>Electrical attributes</a:t>
            </a:r>
            <a:r>
              <a:rPr lang="en-US" dirty="0"/>
              <a:t>: </a:t>
            </a:r>
          </a:p>
          <a:p>
            <a:pPr lvl="2"/>
            <a:r>
              <a:rPr lang="en-US" b="1" dirty="0"/>
              <a:t>Electricity-related</a:t>
            </a:r>
            <a:r>
              <a:rPr lang="en-US" dirty="0"/>
              <a:t> quantities or qualities (e.g., power, energy, voltage level) over the performance period.</a:t>
            </a:r>
          </a:p>
          <a:p>
            <a:pPr lvl="2"/>
            <a:r>
              <a:rPr lang="en-US" b="1" dirty="0"/>
              <a:t>Electrical location</a:t>
            </a:r>
            <a:r>
              <a:rPr lang="en-US" dirty="0"/>
              <a:t>: the physical location property where the service is delivered in the electric system.</a:t>
            </a:r>
          </a:p>
          <a:p>
            <a:pPr lvl="1"/>
            <a:r>
              <a:rPr lang="en-US" b="1" dirty="0"/>
              <a:t>Timing attributes</a:t>
            </a:r>
            <a:r>
              <a:rPr lang="en-US" dirty="0"/>
              <a:t>: </a:t>
            </a:r>
          </a:p>
          <a:p>
            <a:pPr lvl="2"/>
            <a:r>
              <a:rPr lang="en-US" b="1" dirty="0"/>
              <a:t>Delivery schedule</a:t>
            </a:r>
            <a:r>
              <a:rPr lang="en-US" dirty="0"/>
              <a:t>: period over which the grid service is expected to take place. </a:t>
            </a:r>
          </a:p>
          <a:p>
            <a:pPr lvl="2"/>
            <a:r>
              <a:rPr lang="en-US" b="1" dirty="0"/>
              <a:t>Delivery schedule notification</a:t>
            </a:r>
            <a:r>
              <a:rPr lang="en-US" dirty="0"/>
              <a:t>: timing associated with notification that the delivery schedule for a service is established. </a:t>
            </a:r>
          </a:p>
          <a:p>
            <a:pPr lvl="2"/>
            <a:r>
              <a:rPr lang="en-US" b="1" dirty="0"/>
              <a:t>Response time</a:t>
            </a:r>
            <a:r>
              <a:rPr lang="en-US" dirty="0"/>
              <a:t>: Response time is the allowed elapsed time between the moment when the grid service is to start and the moment when the desired behavior meets the defined threshold for a given grid service.</a:t>
            </a:r>
          </a:p>
          <a:p>
            <a:r>
              <a:rPr lang="en-US" b="1" dirty="0"/>
              <a:t>Additional information</a:t>
            </a:r>
          </a:p>
          <a:p>
            <a:pPr lvl="1"/>
            <a:r>
              <a:rPr lang="en-US" b="1" dirty="0"/>
              <a:t>Performance measurement examples</a:t>
            </a:r>
            <a:r>
              <a:rPr lang="en-US" dirty="0"/>
              <a:t>: typical ways the service is measured for verification</a:t>
            </a:r>
          </a:p>
          <a:p>
            <a:pPr lvl="1"/>
            <a:r>
              <a:rPr lang="en-US" b="1" dirty="0"/>
              <a:t>Example service requestor operational objectives</a:t>
            </a:r>
            <a:r>
              <a:rPr lang="en-US" dirty="0"/>
              <a:t>: applications for calling the service</a:t>
            </a:r>
          </a:p>
          <a:p>
            <a:pPr lvl="1"/>
            <a:r>
              <a:rPr lang="en-US" b="1" dirty="0"/>
              <a:t>Origin of service definition</a:t>
            </a:r>
            <a:r>
              <a:rPr lang="en-US" dirty="0"/>
              <a:t>: context or background on why the service exists</a:t>
            </a:r>
          </a:p>
        </p:txBody>
      </p:sp>
    </p:spTree>
    <p:extLst>
      <p:ext uri="{BB962C8B-B14F-4D97-AF65-F5344CB8AC3E}">
        <p14:creationId xmlns:p14="http://schemas.microsoft.com/office/powerpoint/2010/main" val="4993470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E6FA4-066E-462F-B65E-3576668EF13B}"/>
              </a:ext>
            </a:extLst>
          </p:cNvPr>
          <p:cNvSpPr>
            <a:spLocks noGrp="1"/>
          </p:cNvSpPr>
          <p:nvPr>
            <p:ph type="title"/>
          </p:nvPr>
        </p:nvSpPr>
        <p:spPr>
          <a:xfrm>
            <a:off x="269005" y="274642"/>
            <a:ext cx="9430166" cy="808597"/>
          </a:xfrm>
        </p:spPr>
        <p:txBody>
          <a:bodyPr/>
          <a:lstStyle/>
          <a:p>
            <a:r>
              <a:rPr lang="en-US" dirty="0"/>
              <a:t>Grid Services – WEQ-025 definitions</a:t>
            </a:r>
          </a:p>
        </p:txBody>
      </p:sp>
      <p:sp>
        <p:nvSpPr>
          <p:cNvPr id="4" name="Slide Number Placeholder 3">
            <a:extLst>
              <a:ext uri="{FF2B5EF4-FFF2-40B4-BE49-F238E27FC236}">
                <a16:creationId xmlns:a16="http://schemas.microsoft.com/office/drawing/2014/main" id="{D4ABCD15-DBB4-44E1-9269-042FAC945825}"/>
              </a:ext>
            </a:extLst>
          </p:cNvPr>
          <p:cNvSpPr>
            <a:spLocks noGrp="1"/>
          </p:cNvSpPr>
          <p:nvPr>
            <p:ph type="sldNum" idx="12"/>
          </p:nvPr>
        </p:nvSpPr>
        <p:spPr/>
        <p:txBody>
          <a:bodyPr/>
          <a:lstStyle/>
          <a:p>
            <a:fld id="{00000000-1234-1234-1234-123412341234}" type="slidenum">
              <a:rPr lang="en-US" smtClean="0"/>
              <a:pPr/>
              <a:t>11</a:t>
            </a:fld>
            <a:endParaRPr lang="en-US"/>
          </a:p>
        </p:txBody>
      </p:sp>
      <p:sp>
        <p:nvSpPr>
          <p:cNvPr id="5" name="Text Placeholder 4">
            <a:extLst>
              <a:ext uri="{FF2B5EF4-FFF2-40B4-BE49-F238E27FC236}">
                <a16:creationId xmlns:a16="http://schemas.microsoft.com/office/drawing/2014/main" id="{0B93E462-BCDA-45F7-A446-056DC73EB38A}"/>
              </a:ext>
            </a:extLst>
          </p:cNvPr>
          <p:cNvSpPr>
            <a:spLocks noGrp="1"/>
          </p:cNvSpPr>
          <p:nvPr>
            <p:ph type="body" idx="1"/>
          </p:nvPr>
        </p:nvSpPr>
        <p:spPr>
          <a:xfrm>
            <a:off x="274394" y="1600205"/>
            <a:ext cx="11541116" cy="4983153"/>
          </a:xfrm>
        </p:spPr>
        <p:txBody>
          <a:bodyPr>
            <a:normAutofit/>
          </a:bodyPr>
          <a:lstStyle/>
          <a:p>
            <a:r>
              <a:rPr lang="en-US" b="1" dirty="0"/>
              <a:t>Energy Grid Service</a:t>
            </a:r>
            <a:r>
              <a:rPr lang="en-US" dirty="0"/>
              <a:t>: A type of service in which a resource provides a quantity of energy over a scheduled period of operation.</a:t>
            </a:r>
          </a:p>
          <a:p>
            <a:r>
              <a:rPr lang="en-US" b="1" dirty="0"/>
              <a:t>Reserve Grid Service</a:t>
            </a:r>
            <a:r>
              <a:rPr lang="en-US" dirty="0"/>
              <a:t>: A type of service in which a resource provides energy when called upon by the system operator over a commitment period. </a:t>
            </a:r>
          </a:p>
          <a:p>
            <a:r>
              <a:rPr lang="en-US" b="1" dirty="0"/>
              <a:t>Regulation Grid Service</a:t>
            </a:r>
            <a:r>
              <a:rPr lang="en-US" dirty="0"/>
              <a:t>: A type of service in which a resource continuously increases and decreases energy in response to real-time signals from the system operator over a commitment period. </a:t>
            </a:r>
          </a:p>
          <a:p>
            <a:r>
              <a:rPr lang="en-US" b="1" dirty="0"/>
              <a:t>Frequency Response Grid Service</a:t>
            </a:r>
            <a:r>
              <a:rPr lang="en-US" dirty="0"/>
              <a:t>: A type of service in which a resource reacts or responds to a change in system frequency by altering its power levels</a:t>
            </a:r>
            <a:endParaRPr lang="en-US" i="1" dirty="0"/>
          </a:p>
          <a:p>
            <a:r>
              <a:rPr lang="en-US" b="1" dirty="0"/>
              <a:t>Voltage Management Grid Service</a:t>
            </a:r>
            <a:r>
              <a:rPr lang="en-US" dirty="0"/>
              <a:t>: A type of service in which a resource provides voltage support within a specified upper and lower voltage range over a commitment period.</a:t>
            </a:r>
          </a:p>
          <a:p>
            <a:r>
              <a:rPr lang="en-US" b="1" dirty="0"/>
              <a:t>Blackstart Grid Service</a:t>
            </a:r>
            <a:r>
              <a:rPr lang="en-US" dirty="0"/>
              <a:t>: A type of service in which a resource can energize or remain energized without an outside electrical supply</a:t>
            </a:r>
            <a:r>
              <a:rPr lang="en-US" i="1" dirty="0"/>
              <a:t>.</a:t>
            </a:r>
          </a:p>
          <a:p>
            <a:endParaRPr lang="en-US" dirty="0"/>
          </a:p>
        </p:txBody>
      </p:sp>
      <p:sp>
        <p:nvSpPr>
          <p:cNvPr id="6" name="Date Placeholder 1">
            <a:extLst>
              <a:ext uri="{FF2B5EF4-FFF2-40B4-BE49-F238E27FC236}">
                <a16:creationId xmlns:a16="http://schemas.microsoft.com/office/drawing/2014/main" id="{F0D961A1-7E8C-8071-EB3F-5178E198B05B}"/>
              </a:ext>
            </a:extLst>
          </p:cNvPr>
          <p:cNvSpPr>
            <a:spLocks noGrp="1"/>
          </p:cNvSpPr>
          <p:nvPr>
            <p:ph type="dt" idx="10"/>
          </p:nvPr>
        </p:nvSpPr>
        <p:spPr>
          <a:xfrm>
            <a:off x="9308983" y="6381398"/>
            <a:ext cx="2178804" cy="365125"/>
          </a:xfrm>
        </p:spPr>
        <p:txBody>
          <a:bodyPr/>
          <a:lstStyle/>
          <a:p>
            <a:r>
              <a:rPr lang="en-US" dirty="0"/>
              <a:t>May 25, 2023</a:t>
            </a:r>
          </a:p>
        </p:txBody>
      </p:sp>
    </p:spTree>
    <p:extLst>
      <p:ext uri="{BB962C8B-B14F-4D97-AF65-F5344CB8AC3E}">
        <p14:creationId xmlns:p14="http://schemas.microsoft.com/office/powerpoint/2010/main" val="37613103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ECF5C-C77A-90B9-13ED-B3B1E11E8649}"/>
              </a:ext>
            </a:extLst>
          </p:cNvPr>
          <p:cNvSpPr>
            <a:spLocks noGrp="1"/>
          </p:cNvSpPr>
          <p:nvPr>
            <p:ph type="title"/>
          </p:nvPr>
        </p:nvSpPr>
        <p:spPr/>
        <p:txBody>
          <a:bodyPr/>
          <a:lstStyle/>
          <a:p>
            <a:r>
              <a:rPr lang="en-US" dirty="0"/>
              <a:t>Attribute Summary</a:t>
            </a:r>
          </a:p>
        </p:txBody>
      </p:sp>
      <p:sp>
        <p:nvSpPr>
          <p:cNvPr id="4" name="Slide Number Placeholder 3">
            <a:extLst>
              <a:ext uri="{FF2B5EF4-FFF2-40B4-BE49-F238E27FC236}">
                <a16:creationId xmlns:a16="http://schemas.microsoft.com/office/drawing/2014/main" id="{E7C0688B-1321-A94E-89FC-1805705EBCE2}"/>
              </a:ext>
            </a:extLst>
          </p:cNvPr>
          <p:cNvSpPr>
            <a:spLocks noGrp="1"/>
          </p:cNvSpPr>
          <p:nvPr>
            <p:ph type="sldNum" idx="12"/>
          </p:nvPr>
        </p:nvSpPr>
        <p:spPr/>
        <p:txBody>
          <a:bodyPr/>
          <a:lstStyle/>
          <a:p>
            <a:fld id="{00000000-1234-1234-1234-123412341234}" type="slidenum">
              <a:rPr lang="en-US" smtClean="0"/>
              <a:pPr/>
              <a:t>12</a:t>
            </a:fld>
            <a:endParaRPr lang="en-US"/>
          </a:p>
        </p:txBody>
      </p:sp>
      <p:graphicFrame>
        <p:nvGraphicFramePr>
          <p:cNvPr id="6" name="Table 5">
            <a:extLst>
              <a:ext uri="{FF2B5EF4-FFF2-40B4-BE49-F238E27FC236}">
                <a16:creationId xmlns:a16="http://schemas.microsoft.com/office/drawing/2014/main" id="{720CB251-189A-7281-A758-52021A3CA521}"/>
              </a:ext>
            </a:extLst>
          </p:cNvPr>
          <p:cNvGraphicFramePr>
            <a:graphicFrameLocks noGrp="1"/>
          </p:cNvGraphicFramePr>
          <p:nvPr/>
        </p:nvGraphicFramePr>
        <p:xfrm>
          <a:off x="144651" y="1349577"/>
          <a:ext cx="11902698" cy="4770120"/>
        </p:xfrm>
        <a:graphic>
          <a:graphicData uri="http://schemas.openxmlformats.org/drawingml/2006/table">
            <a:tbl>
              <a:tblPr/>
              <a:tblGrid>
                <a:gridCol w="1226949">
                  <a:extLst>
                    <a:ext uri="{9D8B030D-6E8A-4147-A177-3AD203B41FA5}">
                      <a16:colId xmlns:a16="http://schemas.microsoft.com/office/drawing/2014/main" val="779741261"/>
                    </a:ext>
                  </a:extLst>
                </a:gridCol>
                <a:gridCol w="2034073">
                  <a:extLst>
                    <a:ext uri="{9D8B030D-6E8A-4147-A177-3AD203B41FA5}">
                      <a16:colId xmlns:a16="http://schemas.microsoft.com/office/drawing/2014/main" val="259988012"/>
                    </a:ext>
                  </a:extLst>
                </a:gridCol>
                <a:gridCol w="1688841">
                  <a:extLst>
                    <a:ext uri="{9D8B030D-6E8A-4147-A177-3AD203B41FA5}">
                      <a16:colId xmlns:a16="http://schemas.microsoft.com/office/drawing/2014/main" val="4189833330"/>
                    </a:ext>
                  </a:extLst>
                </a:gridCol>
                <a:gridCol w="1772817">
                  <a:extLst>
                    <a:ext uri="{9D8B030D-6E8A-4147-A177-3AD203B41FA5}">
                      <a16:colId xmlns:a16="http://schemas.microsoft.com/office/drawing/2014/main" val="153659998"/>
                    </a:ext>
                  </a:extLst>
                </a:gridCol>
                <a:gridCol w="1642187">
                  <a:extLst>
                    <a:ext uri="{9D8B030D-6E8A-4147-A177-3AD203B41FA5}">
                      <a16:colId xmlns:a16="http://schemas.microsoft.com/office/drawing/2014/main" val="1094055375"/>
                    </a:ext>
                  </a:extLst>
                </a:gridCol>
                <a:gridCol w="1735494">
                  <a:extLst>
                    <a:ext uri="{9D8B030D-6E8A-4147-A177-3AD203B41FA5}">
                      <a16:colId xmlns:a16="http://schemas.microsoft.com/office/drawing/2014/main" val="1520083219"/>
                    </a:ext>
                  </a:extLst>
                </a:gridCol>
                <a:gridCol w="1802337">
                  <a:extLst>
                    <a:ext uri="{9D8B030D-6E8A-4147-A177-3AD203B41FA5}">
                      <a16:colId xmlns:a16="http://schemas.microsoft.com/office/drawing/2014/main" val="1835549136"/>
                    </a:ext>
                  </a:extLst>
                </a:gridCol>
              </a:tblGrid>
              <a:tr h="184150">
                <a:tc>
                  <a:txBody>
                    <a:bodyPr/>
                    <a:lstStyle/>
                    <a:p>
                      <a:pPr algn="l" fontAlgn="t"/>
                      <a:r>
                        <a:rPr lang="en-US" sz="1400" b="0" i="0" u="none" strike="noStrike">
                          <a:solidFill>
                            <a:srgbClr val="000000"/>
                          </a:solidFill>
                          <a:effectLst/>
                          <a:latin typeface="Calibri" panose="020F0502020204030204" pitchFamily="34" charset="0"/>
                        </a:rPr>
                        <a:t>Grid Service</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l" fontAlgn="t"/>
                      <a:r>
                        <a:rPr lang="en-US" sz="1400" b="0" i="0" u="none" strike="noStrike">
                          <a:solidFill>
                            <a:srgbClr val="000000"/>
                          </a:solidFill>
                          <a:effectLst/>
                          <a:latin typeface="Calibri" panose="020F0502020204030204" pitchFamily="34" charset="0"/>
                        </a:rPr>
                        <a:t>Energy</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l" fontAlgn="t"/>
                      <a:r>
                        <a:rPr lang="en-US" sz="1400" b="0" i="0" u="none" strike="noStrike" dirty="0">
                          <a:solidFill>
                            <a:srgbClr val="000000"/>
                          </a:solidFill>
                          <a:effectLst/>
                          <a:latin typeface="Calibri" panose="020F0502020204030204" pitchFamily="34" charset="0"/>
                        </a:rPr>
                        <a:t>Reserve</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l" fontAlgn="t"/>
                      <a:r>
                        <a:rPr lang="en-US" sz="1400" b="0" i="0" u="none" strike="noStrike">
                          <a:solidFill>
                            <a:srgbClr val="000000"/>
                          </a:solidFill>
                          <a:effectLst/>
                          <a:latin typeface="Calibri" panose="020F0502020204030204" pitchFamily="34" charset="0"/>
                        </a:rPr>
                        <a:t>Regulation</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l" fontAlgn="t"/>
                      <a:r>
                        <a:rPr lang="en-US" sz="1400" b="0" i="0" u="none" strike="noStrike">
                          <a:solidFill>
                            <a:srgbClr val="000000"/>
                          </a:solidFill>
                          <a:effectLst/>
                          <a:latin typeface="Calibri" panose="020F0502020204030204" pitchFamily="34" charset="0"/>
                        </a:rPr>
                        <a:t>Frequency Response</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l" fontAlgn="t"/>
                      <a:r>
                        <a:rPr lang="en-US" sz="1400" b="0" i="0" u="none" strike="noStrike">
                          <a:solidFill>
                            <a:srgbClr val="000000"/>
                          </a:solidFill>
                          <a:effectLst/>
                          <a:latin typeface="Calibri" panose="020F0502020204030204" pitchFamily="34" charset="0"/>
                        </a:rPr>
                        <a:t>Voltage Mgmt</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l" fontAlgn="t"/>
                      <a:r>
                        <a:rPr lang="en-US" sz="1400" b="0" i="0" u="none" strike="noStrike">
                          <a:solidFill>
                            <a:srgbClr val="000000"/>
                          </a:solidFill>
                          <a:effectLst/>
                          <a:latin typeface="Calibri" panose="020F0502020204030204" pitchFamily="34" charset="0"/>
                        </a:rPr>
                        <a:t>Blackstart</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extLst>
                  <a:ext uri="{0D108BD9-81ED-4DB2-BD59-A6C34878D82A}">
                    <a16:rowId xmlns:a16="http://schemas.microsoft.com/office/drawing/2014/main" val="3123069007"/>
                  </a:ext>
                </a:extLst>
              </a:tr>
              <a:tr h="184150">
                <a:tc rowSpan="4">
                  <a:txBody>
                    <a:bodyPr/>
                    <a:lstStyle/>
                    <a:p>
                      <a:pPr algn="l" fontAlgn="t"/>
                      <a:r>
                        <a:rPr lang="en-US" sz="1400" b="0" i="0" u="none" strike="noStrike">
                          <a:solidFill>
                            <a:srgbClr val="000000"/>
                          </a:solidFill>
                          <a:effectLst/>
                          <a:latin typeface="Calibri" panose="020F0502020204030204" pitchFamily="34" charset="0"/>
                        </a:rPr>
                        <a:t>Electrical Attributes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400" b="0" i="0" u="none" strike="noStrike">
                          <a:solidFill>
                            <a:srgbClr val="000000"/>
                          </a:solidFill>
                          <a:effectLst/>
                          <a:latin typeface="Calibri" panose="020F0502020204030204" pitchFamily="34" charset="0"/>
                        </a:rPr>
                        <a:t>energy (quantity)</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t"/>
                      <a:r>
                        <a:rPr lang="en-US" sz="1400" b="0" i="0" u="none" strike="noStrike">
                          <a:solidFill>
                            <a:srgbClr val="000000"/>
                          </a:solidFill>
                          <a:effectLst/>
                          <a:latin typeface="Calibri" panose="020F0502020204030204" pitchFamily="34" charset="0"/>
                        </a:rPr>
                        <a:t>energy (quantity)</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400" b="0" i="0" u="none" strike="noStrike">
                          <a:solidFill>
                            <a:srgbClr val="000000"/>
                          </a:solidFill>
                          <a:effectLst/>
                          <a:latin typeface="Calibri" panose="020F0502020204030204" pitchFamily="34" charset="0"/>
                        </a:rPr>
                        <a:t>power (level)</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t"/>
                      <a:r>
                        <a:rPr lang="en-US" sz="1400" b="0" i="0" u="none" strike="noStrike">
                          <a:solidFill>
                            <a:srgbClr val="000000"/>
                          </a:solidFill>
                          <a:effectLst/>
                          <a:latin typeface="Calibri" panose="020F0502020204030204" pitchFamily="34" charset="0"/>
                        </a:rPr>
                        <a:t>percent droop</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400" b="0" i="0" u="none" strike="noStrike">
                          <a:solidFill>
                            <a:srgbClr val="000000"/>
                          </a:solidFill>
                          <a:effectLst/>
                          <a:latin typeface="Calibri" panose="020F0502020204030204" pitchFamily="34" charset="0"/>
                        </a:rPr>
                        <a:t>target voltage or range</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t"/>
                      <a:r>
                        <a:rPr lang="en-US" sz="1400" b="0" i="0" u="none" strike="noStrike">
                          <a:solidFill>
                            <a:srgbClr val="000000"/>
                          </a:solidFill>
                          <a:effectLst/>
                          <a:latin typeface="Calibri" panose="020F0502020204030204" pitchFamily="34" charset="0"/>
                        </a:rPr>
                        <a:t>power (level)</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76904053"/>
                  </a:ext>
                </a:extLst>
              </a:tr>
              <a:tr h="184150">
                <a:tc vMerge="1">
                  <a:txBody>
                    <a:bodyPr/>
                    <a:lstStyle/>
                    <a:p>
                      <a:endParaRPr lang="en-US"/>
                    </a:p>
                  </a:txBody>
                  <a:tcPr/>
                </a:tc>
                <a:tc>
                  <a:txBody>
                    <a:bodyPr/>
                    <a:lstStyle/>
                    <a:p>
                      <a:pPr algn="l" fontAlgn="t"/>
                      <a:r>
                        <a:rPr lang="en-US" sz="1400" b="0" i="0" u="none" strike="noStrike">
                          <a:solidFill>
                            <a:srgbClr val="000000"/>
                          </a:solidFill>
                          <a:effectLst/>
                          <a:latin typeface="Calibri" panose="020F0502020204030204" pitchFamily="34" charset="0"/>
                        </a:rPr>
                        <a:t>power (level)</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t"/>
                      <a:r>
                        <a:rPr lang="en-US" sz="1400" b="0" i="0" u="none" strike="noStrike">
                          <a:solidFill>
                            <a:srgbClr val="000000"/>
                          </a:solidFill>
                          <a:effectLst/>
                          <a:latin typeface="Calibri" panose="020F0502020204030204" pitchFamily="34" charset="0"/>
                        </a:rPr>
                        <a:t>power (level)</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400" b="0" i="0" u="none" strike="noStrike">
                          <a:solidFill>
                            <a:srgbClr val="000000"/>
                          </a:solidFill>
                          <a:effectLst/>
                          <a:latin typeface="Calibri" panose="020F0502020204030204" pitchFamily="34" charset="0"/>
                        </a:rPr>
                        <a:t>power regulation range</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t"/>
                      <a:r>
                        <a:rPr lang="en-US" sz="1400" b="0" i="0" u="none" strike="noStrike">
                          <a:solidFill>
                            <a:srgbClr val="000000"/>
                          </a:solidFill>
                          <a:effectLst/>
                          <a:latin typeface="Calibri" panose="020F0502020204030204" pitchFamily="34" charset="0"/>
                        </a:rPr>
                        <a:t>deadband</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400" b="0" i="0" u="none" strike="noStrike">
                          <a:solidFill>
                            <a:srgbClr val="000000"/>
                          </a:solidFill>
                          <a:effectLst/>
                          <a:latin typeface="Calibri" panose="020F0502020204030204" pitchFamily="34" charset="0"/>
                        </a:rPr>
                        <a:t>electrical location</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t"/>
                      <a:r>
                        <a:rPr lang="en-US" sz="1400" b="0" i="0" u="none" strike="noStrike">
                          <a:solidFill>
                            <a:srgbClr val="000000"/>
                          </a:solidFill>
                          <a:effectLst/>
                          <a:latin typeface="Calibri" panose="020F0502020204030204" pitchFamily="34" charset="0"/>
                        </a:rPr>
                        <a:t>power regulation range</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12129648"/>
                  </a:ext>
                </a:extLst>
              </a:tr>
              <a:tr h="184150">
                <a:tc vMerge="1">
                  <a:txBody>
                    <a:bodyPr/>
                    <a:lstStyle/>
                    <a:p>
                      <a:endParaRPr lang="en-US"/>
                    </a:p>
                  </a:txBody>
                  <a:tcPr/>
                </a:tc>
                <a:tc>
                  <a:txBody>
                    <a:bodyPr/>
                    <a:lstStyle/>
                    <a:p>
                      <a:pPr algn="l" fontAlgn="t"/>
                      <a:r>
                        <a:rPr lang="en-US" sz="1400" b="0" i="0" u="none" strike="noStrike">
                          <a:solidFill>
                            <a:srgbClr val="000000"/>
                          </a:solidFill>
                          <a:effectLst/>
                          <a:latin typeface="Calibri" panose="020F0502020204030204" pitchFamily="34" charset="0"/>
                        </a:rPr>
                        <a:t>electrical location</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t"/>
                      <a:r>
                        <a:rPr lang="en-US" sz="1400" b="0" i="0" u="none" strike="noStrike">
                          <a:solidFill>
                            <a:srgbClr val="000000"/>
                          </a:solidFill>
                          <a:effectLst/>
                          <a:latin typeface="Calibri" panose="020F0502020204030204" pitchFamily="34" charset="0"/>
                        </a:rPr>
                        <a:t>electrical location</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400" b="0" i="0" u="none" strike="noStrike">
                          <a:solidFill>
                            <a:srgbClr val="000000"/>
                          </a:solidFill>
                          <a:effectLst/>
                          <a:latin typeface="Calibri" panose="020F0502020204030204" pitchFamily="34" charset="0"/>
                        </a:rPr>
                        <a:t>power mileage</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t"/>
                      <a:r>
                        <a:rPr lang="en-US" sz="1400" b="0" i="0" u="none" strike="noStrike">
                          <a:solidFill>
                            <a:srgbClr val="000000"/>
                          </a:solidFill>
                          <a:effectLst/>
                          <a:latin typeface="Calibri" panose="020F0502020204030204" pitchFamily="34" charset="0"/>
                        </a:rPr>
                        <a:t>electrical location</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400" b="0" i="0" u="none" strike="noStrike">
                          <a:solidFill>
                            <a:srgbClr val="000000"/>
                          </a:solidFill>
                          <a:effectLst/>
                          <a:latin typeface="Calibri" panose="020F0502020204030204" pitchFamily="34" charset="0"/>
                        </a:rPr>
                        <a:t> </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t"/>
                      <a:r>
                        <a:rPr lang="en-US" sz="1400" b="0" i="0" u="none" strike="noStrike">
                          <a:solidFill>
                            <a:srgbClr val="000000"/>
                          </a:solidFill>
                          <a:effectLst/>
                          <a:latin typeface="Calibri" panose="020F0502020204030204" pitchFamily="34" charset="0"/>
                        </a:rPr>
                        <a:t>electrical location</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1044971"/>
                  </a:ext>
                </a:extLst>
              </a:tr>
              <a:tr h="184150">
                <a:tc vMerge="1">
                  <a:txBody>
                    <a:bodyPr/>
                    <a:lstStyle/>
                    <a:p>
                      <a:endParaRPr lang="en-US"/>
                    </a:p>
                  </a:txBody>
                  <a:tcPr/>
                </a:tc>
                <a:tc>
                  <a:txBody>
                    <a:bodyPr/>
                    <a:lstStyle/>
                    <a:p>
                      <a:pPr algn="l" fontAlgn="t"/>
                      <a:r>
                        <a:rPr lang="en-US" sz="1400" b="0" i="0" u="none" strike="noStrike">
                          <a:solidFill>
                            <a:srgbClr val="000000"/>
                          </a:solidFill>
                          <a:effectLst/>
                          <a:latin typeface="Calibri" panose="020F0502020204030204" pitchFamily="34" charset="0"/>
                        </a:rPr>
                        <a:t> </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t"/>
                      <a:r>
                        <a:rPr lang="en-US" sz="1400" b="0" i="0" u="none" strike="noStrike">
                          <a:solidFill>
                            <a:srgbClr val="000000"/>
                          </a:solidFill>
                          <a:effectLst/>
                          <a:latin typeface="Calibri" panose="020F0502020204030204" pitchFamily="34" charset="0"/>
                        </a:rPr>
                        <a:t> </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400" b="0" i="0" u="none" strike="noStrike">
                          <a:solidFill>
                            <a:srgbClr val="000000"/>
                          </a:solidFill>
                          <a:effectLst/>
                          <a:latin typeface="Calibri" panose="020F0502020204030204" pitchFamily="34" charset="0"/>
                        </a:rPr>
                        <a:t>electrical location</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t"/>
                      <a:r>
                        <a:rPr lang="en-US" sz="1400" b="0" i="0" u="none" strike="noStrike">
                          <a:solidFill>
                            <a:srgbClr val="000000"/>
                          </a:solidFill>
                          <a:effectLst/>
                          <a:latin typeface="Calibri" panose="020F0502020204030204" pitchFamily="34" charset="0"/>
                        </a:rPr>
                        <a:t> </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400" b="0" i="0" u="none" strike="noStrike">
                          <a:solidFill>
                            <a:srgbClr val="000000"/>
                          </a:solidFill>
                          <a:effectLst/>
                          <a:latin typeface="Calibri" panose="020F0502020204030204" pitchFamily="34" charset="0"/>
                        </a:rPr>
                        <a:t> </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t"/>
                      <a:r>
                        <a:rPr lang="en-US" sz="1400" b="0" i="0" u="none" strike="noStrike">
                          <a:solidFill>
                            <a:srgbClr val="000000"/>
                          </a:solidFill>
                          <a:effectLst/>
                          <a:latin typeface="Calibri" panose="020F0502020204030204" pitchFamily="34" charset="0"/>
                        </a:rPr>
                        <a:t> </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99239543"/>
                  </a:ext>
                </a:extLst>
              </a:tr>
              <a:tr h="0">
                <a:tc>
                  <a:txBody>
                    <a:bodyPr/>
                    <a:lstStyle/>
                    <a:p>
                      <a:pPr algn="l" fontAlgn="t"/>
                      <a:r>
                        <a:rPr lang="en-US" sz="1400" b="0" i="0" u="none" strike="noStrike" dirty="0">
                          <a:solidFill>
                            <a:srgbClr val="000000"/>
                          </a:solidFill>
                          <a:effectLst/>
                          <a:latin typeface="Calibri" panose="020F0502020204030204" pitchFamily="34" charset="0"/>
                        </a:rPr>
                        <a:t> </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l" fontAlgn="t"/>
                      <a:r>
                        <a:rPr lang="en-US" sz="1400" b="0" i="0" u="none" strike="noStrike">
                          <a:solidFill>
                            <a:srgbClr val="000000"/>
                          </a:solidFill>
                          <a:effectLst/>
                          <a:latin typeface="Calibri" panose="020F0502020204030204" pitchFamily="34" charset="0"/>
                        </a:rPr>
                        <a:t> </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l" fontAlgn="t"/>
                      <a:r>
                        <a:rPr lang="en-US" sz="1400" b="0" i="0" u="none" strike="noStrike">
                          <a:solidFill>
                            <a:srgbClr val="000000"/>
                          </a:solidFill>
                          <a:effectLst/>
                          <a:latin typeface="Calibri" panose="020F0502020204030204" pitchFamily="34" charset="0"/>
                        </a:rPr>
                        <a:t> </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l" fontAlgn="t"/>
                      <a:r>
                        <a:rPr lang="en-US" sz="1400" b="0" i="0" u="none" strike="noStrike">
                          <a:solidFill>
                            <a:srgbClr val="000000"/>
                          </a:solidFill>
                          <a:effectLst/>
                          <a:latin typeface="Calibri" panose="020F0502020204030204" pitchFamily="34" charset="0"/>
                        </a:rPr>
                        <a:t> </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l" fontAlgn="t"/>
                      <a:r>
                        <a:rPr lang="en-US" sz="1400" b="0" i="0" u="none" strike="noStrike">
                          <a:solidFill>
                            <a:srgbClr val="000000"/>
                          </a:solidFill>
                          <a:effectLst/>
                          <a:latin typeface="Calibri" panose="020F0502020204030204" pitchFamily="34" charset="0"/>
                        </a:rPr>
                        <a:t> </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l" fontAlgn="t"/>
                      <a:r>
                        <a:rPr lang="en-US" sz="1400" b="0" i="0" u="none" strike="noStrike">
                          <a:solidFill>
                            <a:srgbClr val="000000"/>
                          </a:solidFill>
                          <a:effectLst/>
                          <a:latin typeface="Calibri" panose="020F0502020204030204" pitchFamily="34" charset="0"/>
                        </a:rPr>
                        <a:t> </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l" fontAlgn="t"/>
                      <a:r>
                        <a:rPr lang="en-US" sz="1400" b="0" i="0" u="none" strike="noStrike" dirty="0">
                          <a:solidFill>
                            <a:srgbClr val="000000"/>
                          </a:solidFill>
                          <a:effectLst/>
                          <a:latin typeface="Calibri" panose="020F0502020204030204" pitchFamily="34" charset="0"/>
                        </a:rPr>
                        <a:t> </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479528692"/>
                  </a:ext>
                </a:extLst>
              </a:tr>
              <a:tr h="184150">
                <a:tc rowSpan="4">
                  <a:txBody>
                    <a:bodyPr/>
                    <a:lstStyle/>
                    <a:p>
                      <a:pPr algn="l" fontAlgn="t"/>
                      <a:r>
                        <a:rPr lang="en-US" sz="1400" b="0" i="0" u="none" strike="noStrike">
                          <a:solidFill>
                            <a:srgbClr val="000000"/>
                          </a:solidFill>
                          <a:effectLst/>
                          <a:latin typeface="Calibri" panose="020F0502020204030204" pitchFamily="34" charset="0"/>
                        </a:rPr>
                        <a:t>Timing Attributes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400" b="0" i="0" u="none" strike="noStrike">
                          <a:solidFill>
                            <a:srgbClr val="000000"/>
                          </a:solidFill>
                          <a:effectLst/>
                          <a:latin typeface="Calibri" panose="020F0502020204030204" pitchFamily="34" charset="0"/>
                        </a:rPr>
                        <a:t>delivery schedule</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t"/>
                      <a:r>
                        <a:rPr lang="en-US" sz="1400" b="0" i="0" u="none" strike="noStrike">
                          <a:solidFill>
                            <a:srgbClr val="000000"/>
                          </a:solidFill>
                          <a:effectLst/>
                          <a:latin typeface="Calibri" panose="020F0502020204030204" pitchFamily="34" charset="0"/>
                        </a:rPr>
                        <a:t>delivery schedule</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400" b="0" i="0" u="none" strike="noStrike">
                          <a:solidFill>
                            <a:srgbClr val="000000"/>
                          </a:solidFill>
                          <a:effectLst/>
                          <a:latin typeface="Calibri" panose="020F0502020204030204" pitchFamily="34" charset="0"/>
                        </a:rPr>
                        <a:t>delivery schedule</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t"/>
                      <a:r>
                        <a:rPr lang="en-US" sz="1400" b="0" i="0" u="none" strike="noStrike">
                          <a:solidFill>
                            <a:srgbClr val="000000"/>
                          </a:solidFill>
                          <a:effectLst/>
                          <a:latin typeface="Calibri" panose="020F0502020204030204" pitchFamily="34" charset="0"/>
                        </a:rPr>
                        <a:t>delivery schedule</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400" b="0" i="0" u="none" strike="noStrike">
                          <a:solidFill>
                            <a:srgbClr val="000000"/>
                          </a:solidFill>
                          <a:effectLst/>
                          <a:latin typeface="Calibri" panose="020F0502020204030204" pitchFamily="34" charset="0"/>
                        </a:rPr>
                        <a:t>delivery schedule</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t"/>
                      <a:r>
                        <a:rPr lang="en-US" sz="1400" b="0" i="0" u="none" strike="noStrike">
                          <a:solidFill>
                            <a:srgbClr val="000000"/>
                          </a:solidFill>
                          <a:effectLst/>
                          <a:latin typeface="Calibri" panose="020F0502020204030204" pitchFamily="34" charset="0"/>
                        </a:rPr>
                        <a:t>delivery schedule</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18397662"/>
                  </a:ext>
                </a:extLst>
              </a:tr>
              <a:tr h="184150">
                <a:tc vMerge="1">
                  <a:txBody>
                    <a:bodyPr/>
                    <a:lstStyle/>
                    <a:p>
                      <a:endParaRPr lang="en-US"/>
                    </a:p>
                  </a:txBody>
                  <a:tcPr/>
                </a:tc>
                <a:tc>
                  <a:txBody>
                    <a:bodyPr/>
                    <a:lstStyle/>
                    <a:p>
                      <a:pPr algn="l" fontAlgn="t"/>
                      <a:r>
                        <a:rPr lang="en-US" sz="1400" b="0" i="0" u="none" strike="noStrike">
                          <a:solidFill>
                            <a:srgbClr val="000000"/>
                          </a:solidFill>
                          <a:effectLst/>
                          <a:latin typeface="Calibri" panose="020F0502020204030204" pitchFamily="34" charset="0"/>
                        </a:rPr>
                        <a:t>del sched notification</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t"/>
                      <a:r>
                        <a:rPr lang="en-US" sz="1400" b="0" i="0" u="none" strike="noStrike">
                          <a:solidFill>
                            <a:srgbClr val="000000"/>
                          </a:solidFill>
                          <a:effectLst/>
                          <a:latin typeface="Calibri" panose="020F0502020204030204" pitchFamily="34" charset="0"/>
                        </a:rPr>
                        <a:t>del sched notification</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400" b="0" i="0" u="none" strike="noStrike">
                          <a:solidFill>
                            <a:srgbClr val="000000"/>
                          </a:solidFill>
                          <a:effectLst/>
                          <a:latin typeface="Calibri" panose="020F0502020204030204" pitchFamily="34" charset="0"/>
                        </a:rPr>
                        <a:t>del sched notification</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t"/>
                      <a:r>
                        <a:rPr lang="en-US" sz="1400" b="0" i="0" u="none" strike="noStrike">
                          <a:solidFill>
                            <a:srgbClr val="000000"/>
                          </a:solidFill>
                          <a:effectLst/>
                          <a:latin typeface="Calibri" panose="020F0502020204030204" pitchFamily="34" charset="0"/>
                        </a:rPr>
                        <a:t>del sched notification</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400" b="0" i="0" u="none" strike="noStrike">
                          <a:solidFill>
                            <a:srgbClr val="000000"/>
                          </a:solidFill>
                          <a:effectLst/>
                          <a:latin typeface="Calibri" panose="020F0502020204030204" pitchFamily="34" charset="0"/>
                        </a:rPr>
                        <a:t>del sched notification</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t"/>
                      <a:r>
                        <a:rPr lang="en-US" sz="1400" b="0" i="0" u="none" strike="noStrike">
                          <a:solidFill>
                            <a:srgbClr val="000000"/>
                          </a:solidFill>
                          <a:effectLst/>
                          <a:latin typeface="Calibri" panose="020F0502020204030204" pitchFamily="34" charset="0"/>
                        </a:rPr>
                        <a:t>del sched notification</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41392905"/>
                  </a:ext>
                </a:extLst>
              </a:tr>
              <a:tr h="184150">
                <a:tc vMerge="1">
                  <a:txBody>
                    <a:bodyPr/>
                    <a:lstStyle/>
                    <a:p>
                      <a:endParaRPr lang="en-US"/>
                    </a:p>
                  </a:txBody>
                  <a:tcPr/>
                </a:tc>
                <a:tc>
                  <a:txBody>
                    <a:bodyPr/>
                    <a:lstStyle/>
                    <a:p>
                      <a:pPr algn="l" fontAlgn="t"/>
                      <a:r>
                        <a:rPr lang="en-US" sz="1400" b="0" i="0" u="none" strike="noStrike">
                          <a:solidFill>
                            <a:srgbClr val="000000"/>
                          </a:solidFill>
                          <a:effectLst/>
                          <a:latin typeface="Calibri" panose="020F0502020204030204" pitchFamily="34" charset="0"/>
                        </a:rPr>
                        <a:t> </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t"/>
                      <a:r>
                        <a:rPr lang="en-US" sz="1400" b="0" i="0" u="none" strike="noStrike">
                          <a:solidFill>
                            <a:srgbClr val="000000"/>
                          </a:solidFill>
                          <a:effectLst/>
                          <a:latin typeface="Calibri" panose="020F0502020204030204" pitchFamily="34" charset="0"/>
                        </a:rPr>
                        <a:t>speed of response</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400" b="0" i="0" u="none" strike="noStrike">
                          <a:solidFill>
                            <a:srgbClr val="000000"/>
                          </a:solidFill>
                          <a:effectLst/>
                          <a:latin typeface="Calibri" panose="020F0502020204030204" pitchFamily="34" charset="0"/>
                        </a:rPr>
                        <a:t>speed of response</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t"/>
                      <a:r>
                        <a:rPr lang="en-US" sz="1400" b="0" i="0" u="none" strike="noStrike">
                          <a:solidFill>
                            <a:srgbClr val="000000"/>
                          </a:solidFill>
                          <a:effectLst/>
                          <a:latin typeface="Calibri" panose="020F0502020204030204" pitchFamily="34" charset="0"/>
                        </a:rPr>
                        <a:t> </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400" b="0" i="0" u="none" strike="noStrike">
                          <a:solidFill>
                            <a:srgbClr val="000000"/>
                          </a:solidFill>
                          <a:effectLst/>
                          <a:latin typeface="Calibri" panose="020F0502020204030204" pitchFamily="34" charset="0"/>
                        </a:rPr>
                        <a:t>signal periodicity</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t"/>
                      <a:r>
                        <a:rPr lang="en-US" sz="1400" b="0" i="0" u="none" strike="noStrike">
                          <a:solidFill>
                            <a:srgbClr val="000000"/>
                          </a:solidFill>
                          <a:effectLst/>
                          <a:latin typeface="Calibri" panose="020F0502020204030204" pitchFamily="34" charset="0"/>
                        </a:rPr>
                        <a:t>speed of response</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07517619"/>
                  </a:ext>
                </a:extLst>
              </a:tr>
              <a:tr h="184150">
                <a:tc vMerge="1">
                  <a:txBody>
                    <a:bodyPr/>
                    <a:lstStyle/>
                    <a:p>
                      <a:endParaRPr lang="en-US"/>
                    </a:p>
                  </a:txBody>
                  <a:tcPr/>
                </a:tc>
                <a:tc>
                  <a:txBody>
                    <a:bodyPr/>
                    <a:lstStyle/>
                    <a:p>
                      <a:pPr algn="l" fontAlgn="t"/>
                      <a:r>
                        <a:rPr lang="en-US" sz="1400" b="0" i="0" u="none" strike="noStrike">
                          <a:solidFill>
                            <a:srgbClr val="000000"/>
                          </a:solidFill>
                          <a:effectLst/>
                          <a:latin typeface="Calibri" panose="020F0502020204030204" pitchFamily="34" charset="0"/>
                        </a:rPr>
                        <a:t> </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t"/>
                      <a:r>
                        <a:rPr lang="en-US" sz="1400" b="0" i="0" u="none" strike="noStrike">
                          <a:solidFill>
                            <a:srgbClr val="000000"/>
                          </a:solidFill>
                          <a:effectLst/>
                          <a:latin typeface="Calibri" panose="020F0502020204030204" pitchFamily="34" charset="0"/>
                        </a:rPr>
                        <a:t> </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400" b="0" i="0" u="none" strike="noStrike">
                          <a:solidFill>
                            <a:srgbClr val="000000"/>
                          </a:solidFill>
                          <a:effectLst/>
                          <a:latin typeface="Calibri" panose="020F0502020204030204" pitchFamily="34" charset="0"/>
                        </a:rPr>
                        <a:t>signal periodicity</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t"/>
                      <a:r>
                        <a:rPr lang="en-US" sz="1400" b="0" i="0" u="none" strike="noStrike">
                          <a:solidFill>
                            <a:srgbClr val="000000"/>
                          </a:solidFill>
                          <a:effectLst/>
                          <a:latin typeface="Calibri" panose="020F0502020204030204" pitchFamily="34" charset="0"/>
                        </a:rPr>
                        <a:t> </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400" b="0" i="0" u="none" strike="noStrike">
                          <a:solidFill>
                            <a:srgbClr val="000000"/>
                          </a:solidFill>
                          <a:effectLst/>
                          <a:latin typeface="Calibri" panose="020F0502020204030204" pitchFamily="34" charset="0"/>
                        </a:rPr>
                        <a:t> </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t"/>
                      <a:r>
                        <a:rPr lang="en-US" sz="1400" b="0" i="0" u="none" strike="noStrike">
                          <a:solidFill>
                            <a:srgbClr val="000000"/>
                          </a:solidFill>
                          <a:effectLst/>
                          <a:latin typeface="Calibri" panose="020F0502020204030204" pitchFamily="34" charset="0"/>
                        </a:rPr>
                        <a:t> </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88616170"/>
                  </a:ext>
                </a:extLst>
              </a:tr>
              <a:tr h="57150">
                <a:tc>
                  <a:txBody>
                    <a:bodyPr/>
                    <a:lstStyle/>
                    <a:p>
                      <a:pPr algn="l" fontAlgn="t"/>
                      <a:r>
                        <a:rPr lang="en-US" sz="1400" b="0" i="0" u="none" strike="noStrike" dirty="0">
                          <a:solidFill>
                            <a:srgbClr val="000000"/>
                          </a:solidFill>
                          <a:effectLst/>
                          <a:latin typeface="Calibri" panose="020F0502020204030204" pitchFamily="34" charset="0"/>
                        </a:rPr>
                        <a:t> </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l" fontAlgn="t"/>
                      <a:r>
                        <a:rPr lang="en-US" sz="1400" b="0" i="0" u="none" strike="noStrike" dirty="0">
                          <a:solidFill>
                            <a:srgbClr val="000000"/>
                          </a:solidFill>
                          <a:effectLst/>
                          <a:latin typeface="Calibri" panose="020F0502020204030204" pitchFamily="34" charset="0"/>
                        </a:rPr>
                        <a:t> </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l" fontAlgn="t"/>
                      <a:r>
                        <a:rPr lang="en-US" sz="1400" b="0" i="0" u="none" strike="noStrike" dirty="0">
                          <a:solidFill>
                            <a:srgbClr val="000000"/>
                          </a:solidFill>
                          <a:effectLst/>
                          <a:latin typeface="Calibri" panose="020F0502020204030204" pitchFamily="34" charset="0"/>
                        </a:rPr>
                        <a:t> </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l" fontAlgn="t"/>
                      <a:r>
                        <a:rPr lang="en-US" sz="1400" b="0" i="0" u="none" strike="noStrike" dirty="0">
                          <a:solidFill>
                            <a:srgbClr val="000000"/>
                          </a:solidFill>
                          <a:effectLst/>
                          <a:latin typeface="Calibri" panose="020F0502020204030204" pitchFamily="34" charset="0"/>
                        </a:rPr>
                        <a:t> </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l" fontAlgn="t"/>
                      <a:r>
                        <a:rPr lang="en-US" sz="1400" b="0" i="0" u="none" strike="noStrike" dirty="0">
                          <a:solidFill>
                            <a:srgbClr val="000000"/>
                          </a:solidFill>
                          <a:effectLst/>
                          <a:latin typeface="Calibri" panose="020F0502020204030204" pitchFamily="34" charset="0"/>
                        </a:rPr>
                        <a:t> </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l" fontAlgn="t"/>
                      <a:r>
                        <a:rPr lang="en-US" sz="1400" b="0" i="0" u="none" strike="noStrike" dirty="0">
                          <a:solidFill>
                            <a:srgbClr val="000000"/>
                          </a:solidFill>
                          <a:effectLst/>
                          <a:latin typeface="Calibri" panose="020F0502020204030204" pitchFamily="34" charset="0"/>
                        </a:rPr>
                        <a:t> </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l" fontAlgn="t"/>
                      <a:r>
                        <a:rPr lang="en-US" sz="1400" b="0" i="0" u="none" strike="noStrike" dirty="0">
                          <a:solidFill>
                            <a:srgbClr val="000000"/>
                          </a:solidFill>
                          <a:effectLst/>
                          <a:latin typeface="Calibri" panose="020F0502020204030204" pitchFamily="34" charset="0"/>
                        </a:rPr>
                        <a:t> </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85899823"/>
                  </a:ext>
                </a:extLst>
              </a:tr>
              <a:tr h="1511300">
                <a:tc>
                  <a:txBody>
                    <a:bodyPr/>
                    <a:lstStyle/>
                    <a:p>
                      <a:pPr algn="l" fontAlgn="t"/>
                      <a:r>
                        <a:rPr lang="en-US" sz="1400" b="0" i="0" u="none" strike="noStrike" dirty="0">
                          <a:solidFill>
                            <a:srgbClr val="000000"/>
                          </a:solidFill>
                          <a:effectLst/>
                          <a:latin typeface="Calibri" panose="020F0502020204030204" pitchFamily="34" charset="0"/>
                        </a:rPr>
                        <a:t>Performance Determinations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400" b="0" i="0" u="none" strike="noStrike" dirty="0">
                          <a:solidFill>
                            <a:srgbClr val="000000"/>
                          </a:solidFill>
                          <a:effectLst/>
                          <a:latin typeface="Calibri" panose="020F0502020204030204" pitchFamily="34" charset="0"/>
                        </a:rPr>
                        <a:t>agreements specify: a) measurement equipment and location, b) measurement units and frequency, and c) calculations of estimating methods. Examples:  revenue grade energy interval meters or periodic power measurements to estimate energy.  </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t"/>
                      <a:r>
                        <a:rPr lang="en-US" sz="1400" b="0" i="0" u="none" strike="noStrike" dirty="0">
                          <a:solidFill>
                            <a:srgbClr val="000000"/>
                          </a:solidFill>
                          <a:effectLst/>
                          <a:latin typeface="Calibri" panose="020F0502020204030204" pitchFamily="34" charset="0"/>
                        </a:rPr>
                        <a:t>agreements specify how performance is quantified such as energy interval meters and time-stamped power measurements.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400" b="0" i="0" u="none" strike="noStrike" dirty="0">
                          <a:solidFill>
                            <a:srgbClr val="000000"/>
                          </a:solidFill>
                          <a:effectLst/>
                          <a:latin typeface="Calibri" panose="020F0502020204030204" pitchFamily="34" charset="0"/>
                        </a:rPr>
                        <a:t>agreements specify how real power increase or decrease is measured. A performance score or index mechanism may be applied.</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t"/>
                      <a:r>
                        <a:rPr lang="en-US" sz="1400" b="0" i="0" u="none" strike="noStrike">
                          <a:solidFill>
                            <a:srgbClr val="000000"/>
                          </a:solidFill>
                          <a:effectLst/>
                          <a:latin typeface="Calibri" panose="020F0502020204030204" pitchFamily="34" charset="0"/>
                        </a:rPr>
                        <a:t>agreements specify how performance is quantified with frequency response measurements.</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400" b="0" i="0" u="none" strike="noStrike">
                          <a:solidFill>
                            <a:srgbClr val="000000"/>
                          </a:solidFill>
                          <a:effectLst/>
                          <a:latin typeface="Calibri" panose="020F0502020204030204" pitchFamily="34" charset="0"/>
                        </a:rPr>
                        <a:t>agreements specify how performance is quantified.</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t"/>
                      <a:r>
                        <a:rPr lang="en-US" sz="1400" b="0" i="0" u="none" strike="noStrike" dirty="0">
                          <a:solidFill>
                            <a:srgbClr val="000000"/>
                          </a:solidFill>
                          <a:effectLst/>
                          <a:latin typeface="Calibri" panose="020F0502020204030204" pitchFamily="34" charset="0"/>
                        </a:rPr>
                        <a:t>agreements specify how performance is quantified.</a:t>
                      </a: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54350555"/>
                  </a:ext>
                </a:extLst>
              </a:tr>
            </a:tbl>
          </a:graphicData>
        </a:graphic>
      </p:graphicFrame>
      <p:sp>
        <p:nvSpPr>
          <p:cNvPr id="5" name="Date Placeholder 1">
            <a:extLst>
              <a:ext uri="{FF2B5EF4-FFF2-40B4-BE49-F238E27FC236}">
                <a16:creationId xmlns:a16="http://schemas.microsoft.com/office/drawing/2014/main" id="{7956C44C-81A0-DF52-4832-D9BFF54B8F6A}"/>
              </a:ext>
            </a:extLst>
          </p:cNvPr>
          <p:cNvSpPr>
            <a:spLocks noGrp="1"/>
          </p:cNvSpPr>
          <p:nvPr>
            <p:ph type="dt" idx="10"/>
          </p:nvPr>
        </p:nvSpPr>
        <p:spPr>
          <a:xfrm>
            <a:off x="9308983" y="6381398"/>
            <a:ext cx="2178804" cy="365125"/>
          </a:xfrm>
        </p:spPr>
        <p:txBody>
          <a:bodyPr/>
          <a:lstStyle/>
          <a:p>
            <a:r>
              <a:rPr lang="en-US" dirty="0"/>
              <a:t>May 25, 2023</a:t>
            </a:r>
          </a:p>
        </p:txBody>
      </p:sp>
    </p:spTree>
    <p:extLst>
      <p:ext uri="{BB962C8B-B14F-4D97-AF65-F5344CB8AC3E}">
        <p14:creationId xmlns:p14="http://schemas.microsoft.com/office/powerpoint/2010/main" val="28390829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FA694B-6E06-4F14-97DF-527221CD518F}"/>
              </a:ext>
            </a:extLst>
          </p:cNvPr>
          <p:cNvSpPr>
            <a:spLocks noGrp="1"/>
          </p:cNvSpPr>
          <p:nvPr>
            <p:ph type="title"/>
          </p:nvPr>
        </p:nvSpPr>
        <p:spPr/>
        <p:txBody>
          <a:bodyPr/>
          <a:lstStyle/>
          <a:p>
            <a:r>
              <a:rPr lang="en-US" dirty="0"/>
              <a:t>About the DER Facility</a:t>
            </a:r>
          </a:p>
        </p:txBody>
      </p:sp>
      <p:sp>
        <p:nvSpPr>
          <p:cNvPr id="7" name="Content Placeholder 32">
            <a:extLst>
              <a:ext uri="{FF2B5EF4-FFF2-40B4-BE49-F238E27FC236}">
                <a16:creationId xmlns:a16="http://schemas.microsoft.com/office/drawing/2014/main" id="{4197954B-27BF-4AFC-BCE1-000618714E1B}"/>
              </a:ext>
            </a:extLst>
          </p:cNvPr>
          <p:cNvSpPr txBox="1">
            <a:spLocks/>
          </p:cNvSpPr>
          <p:nvPr/>
        </p:nvSpPr>
        <p:spPr>
          <a:xfrm>
            <a:off x="507077" y="1729047"/>
            <a:ext cx="4686503" cy="4707732"/>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2000" b="1" dirty="0">
              <a:latin typeface="Calibri" panose="020F0502020204030204" pitchFamily="34" charset="0"/>
              <a:ea typeface="Times New Roman" panose="02020603050405020304" pitchFamily="18" charset="0"/>
              <a:cs typeface="Calibri" panose="020F0502020204030204" pitchFamily="34" charset="0"/>
            </a:endParaRPr>
          </a:p>
          <a:p>
            <a:pPr>
              <a:buFont typeface="+mj-lt"/>
              <a:buAutoNum type="arabicPeriod"/>
            </a:pPr>
            <a:r>
              <a:rPr lang="en-US" sz="2000" dirty="0">
                <a:latin typeface="Calibri" panose="020F0502020204030204" pitchFamily="34" charset="0"/>
                <a:ea typeface="Times New Roman" panose="02020603050405020304" pitchFamily="18" charset="0"/>
                <a:cs typeface="Calibri" panose="020F0502020204030204" pitchFamily="34" charset="0"/>
              </a:rPr>
              <a:t>The “DER facility” hosts one or many DERs and the associated facility management function.</a:t>
            </a:r>
          </a:p>
          <a:p>
            <a:pPr>
              <a:buFont typeface="+mj-lt"/>
              <a:buAutoNum type="arabicPeriod"/>
            </a:pPr>
            <a:endParaRPr lang="en-US" sz="2000" dirty="0">
              <a:latin typeface="Calibri" panose="020F0502020204030204" pitchFamily="34" charset="0"/>
              <a:ea typeface="Times New Roman" panose="02020603050405020304" pitchFamily="18" charset="0"/>
              <a:cs typeface="Calibri" panose="020F0502020204030204" pitchFamily="34" charset="0"/>
            </a:endParaRPr>
          </a:p>
          <a:p>
            <a:pPr>
              <a:buFont typeface="+mj-lt"/>
              <a:buAutoNum type="arabicPeriod"/>
            </a:pPr>
            <a:r>
              <a:rPr lang="en-US" sz="2000" dirty="0">
                <a:latin typeface="Calibri" panose="020F0502020204030204" pitchFamily="34" charset="0"/>
                <a:ea typeface="Times New Roman" panose="02020603050405020304" pitchFamily="18" charset="0"/>
                <a:cs typeface="Calibri" panose="020F0502020204030204" pitchFamily="34" charset="0"/>
              </a:rPr>
              <a:t>Abstracts the DER communication away from direct control mechanisms of specific devices</a:t>
            </a:r>
          </a:p>
          <a:p>
            <a:pPr>
              <a:buFont typeface="+mj-lt"/>
              <a:buAutoNum type="arabicPeriod"/>
            </a:pPr>
            <a:endParaRPr lang="en-US" sz="2000" dirty="0">
              <a:latin typeface="Calibri" panose="020F0502020204030204" pitchFamily="34" charset="0"/>
              <a:ea typeface="Times New Roman" panose="02020603050405020304" pitchFamily="18" charset="0"/>
              <a:cs typeface="Calibri" panose="020F0502020204030204" pitchFamily="34" charset="0"/>
            </a:endParaRPr>
          </a:p>
          <a:p>
            <a:pPr>
              <a:buFont typeface="+mj-lt"/>
              <a:buAutoNum type="arabicPeriod"/>
            </a:pPr>
            <a:r>
              <a:rPr lang="en-US" sz="2000" dirty="0">
                <a:latin typeface="Calibri" panose="020F0502020204030204" pitchFamily="34" charset="0"/>
                <a:ea typeface="Times New Roman" panose="02020603050405020304" pitchFamily="18" charset="0"/>
                <a:cs typeface="Calibri" panose="020F0502020204030204" pitchFamily="34" charset="0"/>
              </a:rPr>
              <a:t>Consider: The </a:t>
            </a:r>
            <a:r>
              <a:rPr lang="en-US" sz="2000" dirty="0" err="1">
                <a:latin typeface="Calibri" panose="020F0502020204030204" pitchFamily="34" charset="0"/>
                <a:ea typeface="Times New Roman" panose="02020603050405020304" pitchFamily="18" charset="0"/>
                <a:cs typeface="Calibri" panose="020F0502020204030204" pitchFamily="34" charset="0"/>
              </a:rPr>
              <a:t>ESI</a:t>
            </a:r>
            <a:r>
              <a:rPr lang="en-US" sz="2000" dirty="0">
                <a:latin typeface="Calibri" panose="020F0502020204030204" pitchFamily="34" charset="0"/>
                <a:ea typeface="Times New Roman" panose="02020603050405020304" pitchFamily="18" charset="0"/>
                <a:cs typeface="Calibri" panose="020F0502020204030204" pitchFamily="34" charset="0"/>
              </a:rPr>
              <a:t> is essentially a set of requirements for  communication in and out of the DER facility platform</a:t>
            </a:r>
          </a:p>
        </p:txBody>
      </p:sp>
      <p:pic>
        <p:nvPicPr>
          <p:cNvPr id="5" name="Picture 4" descr="Diagram&#10;&#10;Description automatically generated">
            <a:extLst>
              <a:ext uri="{FF2B5EF4-FFF2-40B4-BE49-F238E27FC236}">
                <a16:creationId xmlns:a16="http://schemas.microsoft.com/office/drawing/2014/main" id="{0A5A87A4-950A-4409-B1C3-53DDE323A198}"/>
              </a:ext>
            </a:extLst>
          </p:cNvPr>
          <p:cNvPicPr>
            <a:picLocks noChangeAspect="1"/>
          </p:cNvPicPr>
          <p:nvPr/>
        </p:nvPicPr>
        <p:blipFill>
          <a:blip r:embed="rId3"/>
          <a:stretch>
            <a:fillRect/>
          </a:stretch>
        </p:blipFill>
        <p:spPr>
          <a:xfrm>
            <a:off x="5603828" y="1467226"/>
            <a:ext cx="5928105" cy="5116134"/>
          </a:xfrm>
          <a:prstGeom prst="rect">
            <a:avLst/>
          </a:prstGeom>
        </p:spPr>
      </p:pic>
    </p:spTree>
    <p:extLst>
      <p:ext uri="{BB962C8B-B14F-4D97-AF65-F5344CB8AC3E}">
        <p14:creationId xmlns:p14="http://schemas.microsoft.com/office/powerpoint/2010/main" val="24809144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522699F-D6D9-4B74-B2B8-DD606103DCC2}"/>
              </a:ext>
            </a:extLst>
          </p:cNvPr>
          <p:cNvSpPr>
            <a:spLocks noGrp="1"/>
          </p:cNvSpPr>
          <p:nvPr>
            <p:ph type="sldNum" sz="quarter" idx="12"/>
          </p:nvPr>
        </p:nvSpPr>
        <p:spPr>
          <a:xfrm>
            <a:off x="7010400" y="0"/>
            <a:ext cx="2133600" cy="273844"/>
          </a:xfrm>
          <a:prstGeom prst="rect">
            <a:avLst/>
          </a:prstGeom>
        </p:spPr>
        <p:txBody>
          <a:bodyPr vert="horz" lIns="91440" tIns="45720" rIns="91440" bIns="45720" rtlCol="0" anchor="ctr"/>
          <a:lstStyle>
            <a:defPPr>
              <a:defRPr lang="en-US"/>
            </a:defPPr>
            <a:lvl1pPr algn="r"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2FFE4B61-D119-4C2A-B0FD-8BB9E4349C88}" type="slidenum">
              <a:rPr lang="en-US" smtClean="0"/>
              <a:pPr>
                <a:defRPr/>
              </a:pPr>
              <a:t>14</a:t>
            </a:fld>
            <a:endParaRPr lang="en-US" dirty="0"/>
          </a:p>
        </p:txBody>
      </p:sp>
      <p:pic>
        <p:nvPicPr>
          <p:cNvPr id="5" name="Content Placeholder 4">
            <a:extLst>
              <a:ext uri="{FF2B5EF4-FFF2-40B4-BE49-F238E27FC236}">
                <a16:creationId xmlns:a16="http://schemas.microsoft.com/office/drawing/2014/main" id="{A10A4C1D-E7CB-4298-9C3D-A156C6DC9C7F}"/>
              </a:ext>
            </a:extLst>
          </p:cNvPr>
          <p:cNvPicPr>
            <a:picLocks noGrp="1" noChangeAspect="1"/>
          </p:cNvPicPr>
          <p:nvPr>
            <p:ph idx="1"/>
          </p:nvPr>
        </p:nvPicPr>
        <p:blipFill>
          <a:blip r:embed="rId3"/>
          <a:stretch>
            <a:fillRect/>
          </a:stretch>
        </p:blipFill>
        <p:spPr>
          <a:xfrm>
            <a:off x="1524000" y="1295401"/>
            <a:ext cx="8243141" cy="4517087"/>
          </a:xfrm>
          <a:prstGeom prst="rect">
            <a:avLst/>
          </a:prstGeom>
        </p:spPr>
      </p:pic>
      <p:sp>
        <p:nvSpPr>
          <p:cNvPr id="7" name="TextBox 6">
            <a:extLst>
              <a:ext uri="{FF2B5EF4-FFF2-40B4-BE49-F238E27FC236}">
                <a16:creationId xmlns:a16="http://schemas.microsoft.com/office/drawing/2014/main" id="{44C0E742-7744-44E3-B0DB-FFD9FEB4F975}"/>
              </a:ext>
            </a:extLst>
          </p:cNvPr>
          <p:cNvSpPr txBox="1"/>
          <p:nvPr/>
        </p:nvSpPr>
        <p:spPr>
          <a:xfrm>
            <a:off x="6255172" y="5815309"/>
            <a:ext cx="4453289" cy="543867"/>
          </a:xfrm>
          <a:prstGeom prst="rect">
            <a:avLst/>
          </a:prstGeom>
          <a:noFill/>
        </p:spPr>
        <p:txBody>
          <a:bodyPr wrap="square" rtlCol="0">
            <a:spAutoFit/>
          </a:bodyPr>
          <a:lstStyle/>
          <a:p>
            <a:r>
              <a:rPr lang="en-US" sz="1467" dirty="0"/>
              <a:t>Source: </a:t>
            </a:r>
            <a:r>
              <a:rPr lang="en-US" sz="1467" dirty="0" err="1"/>
              <a:t>GridWise</a:t>
            </a:r>
            <a:r>
              <a:rPr lang="en-US" sz="1467" dirty="0"/>
              <a:t> Architecture Council’s Interoperability Context-Setting Framework</a:t>
            </a:r>
          </a:p>
        </p:txBody>
      </p:sp>
      <p:sp>
        <p:nvSpPr>
          <p:cNvPr id="8" name="Title 1">
            <a:extLst>
              <a:ext uri="{FF2B5EF4-FFF2-40B4-BE49-F238E27FC236}">
                <a16:creationId xmlns:a16="http://schemas.microsoft.com/office/drawing/2014/main" id="{050A1C5B-7213-473D-9A9A-3EA83EEBFE41}"/>
              </a:ext>
            </a:extLst>
          </p:cNvPr>
          <p:cNvSpPr>
            <a:spLocks noGrp="1"/>
          </p:cNvSpPr>
          <p:nvPr>
            <p:ph type="title"/>
          </p:nvPr>
        </p:nvSpPr>
        <p:spPr>
          <a:xfrm>
            <a:off x="266700" y="396240"/>
            <a:ext cx="10972800" cy="731044"/>
          </a:xfrm>
        </p:spPr>
        <p:txBody>
          <a:bodyPr/>
          <a:lstStyle/>
          <a:p>
            <a:r>
              <a:rPr lang="en-US" dirty="0"/>
              <a:t>Background: Interoperability Context-Setting Framework </a:t>
            </a:r>
          </a:p>
        </p:txBody>
      </p:sp>
    </p:spTree>
    <p:extLst>
      <p:ext uri="{BB962C8B-B14F-4D97-AF65-F5344CB8AC3E}">
        <p14:creationId xmlns:p14="http://schemas.microsoft.com/office/powerpoint/2010/main" val="41141837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C924D06-D612-4100-A816-FA2C6B21567D}"/>
              </a:ext>
            </a:extLst>
          </p:cNvPr>
          <p:cNvSpPr txBox="1"/>
          <p:nvPr/>
        </p:nvSpPr>
        <p:spPr>
          <a:xfrm>
            <a:off x="269005" y="2162881"/>
            <a:ext cx="4789708" cy="3062377"/>
          </a:xfrm>
          <a:prstGeom prst="rect">
            <a:avLst/>
          </a:prstGeom>
          <a:noFill/>
        </p:spPr>
        <p:txBody>
          <a:bodyPr wrap="square">
            <a:spAutoFit/>
          </a:bodyPr>
          <a:lstStyle/>
          <a:p>
            <a:pPr marL="285750" lvl="2" indent="-285750">
              <a:spcBef>
                <a:spcPts val="300"/>
              </a:spcBef>
              <a:spcAft>
                <a:spcPts val="300"/>
              </a:spcAft>
              <a:buFont typeface="Arial" panose="020B0604020202020204" pitchFamily="34" charset="0"/>
              <a:buChar char="•"/>
            </a:pPr>
            <a:r>
              <a:rPr lang="en-US" sz="2800" dirty="0">
                <a:latin typeface="Calibri" panose="020F0502020204030204" pitchFamily="34" charset="0"/>
                <a:cs typeface="Calibri" panose="020F0502020204030204" pitchFamily="34" charset="0"/>
              </a:rPr>
              <a:t>Configuration &amp; Evolution</a:t>
            </a:r>
          </a:p>
          <a:p>
            <a:pPr marL="285750" lvl="2" indent="-285750">
              <a:spcBef>
                <a:spcPts val="300"/>
              </a:spcBef>
              <a:spcAft>
                <a:spcPts val="300"/>
              </a:spcAft>
              <a:buFont typeface="Arial" panose="020B0604020202020204" pitchFamily="34" charset="0"/>
              <a:buChar char="•"/>
            </a:pPr>
            <a:r>
              <a:rPr lang="en-US" sz="2800" dirty="0">
                <a:latin typeface="Calibri" panose="020F0502020204030204" pitchFamily="34" charset="0"/>
                <a:cs typeface="Calibri" panose="020F0502020204030204" pitchFamily="34" charset="0"/>
              </a:rPr>
              <a:t>Security and Safety</a:t>
            </a:r>
          </a:p>
          <a:p>
            <a:pPr marL="285750" lvl="2" indent="-285750">
              <a:spcBef>
                <a:spcPts val="300"/>
              </a:spcBef>
              <a:spcAft>
                <a:spcPts val="300"/>
              </a:spcAft>
              <a:buFont typeface="Arial" panose="020B0604020202020204" pitchFamily="34" charset="0"/>
              <a:buChar char="•"/>
            </a:pPr>
            <a:r>
              <a:rPr lang="en-US" sz="2800" dirty="0">
                <a:latin typeface="Calibri" panose="020F0502020204030204" pitchFamily="34" charset="0"/>
                <a:cs typeface="Calibri" panose="020F0502020204030204" pitchFamily="34" charset="0"/>
              </a:rPr>
              <a:t>Operation and Performance</a:t>
            </a:r>
          </a:p>
          <a:p>
            <a:pPr marL="285750" lvl="2" indent="-285750">
              <a:spcBef>
                <a:spcPts val="300"/>
              </a:spcBef>
              <a:spcAft>
                <a:spcPts val="300"/>
              </a:spcAft>
              <a:buFont typeface="Arial" panose="020B0604020202020204" pitchFamily="34" charset="0"/>
              <a:buChar char="•"/>
            </a:pPr>
            <a:r>
              <a:rPr lang="en-US" sz="2800" dirty="0">
                <a:latin typeface="Calibri" panose="020F0502020204030204" pitchFamily="34" charset="0"/>
                <a:cs typeface="Calibri" panose="020F0502020204030204" pitchFamily="34" charset="0"/>
              </a:rPr>
              <a:t>Organizational</a:t>
            </a:r>
          </a:p>
          <a:p>
            <a:pPr marL="285750" lvl="2" indent="-285750">
              <a:spcBef>
                <a:spcPts val="300"/>
              </a:spcBef>
              <a:spcAft>
                <a:spcPts val="300"/>
              </a:spcAft>
              <a:buFont typeface="Arial" panose="020B0604020202020204" pitchFamily="34" charset="0"/>
              <a:buChar char="•"/>
            </a:pPr>
            <a:r>
              <a:rPr lang="en-US" sz="2800" dirty="0">
                <a:latin typeface="Calibri" panose="020F0502020204030204" pitchFamily="34" charset="0"/>
                <a:cs typeface="Calibri" panose="020F0502020204030204" pitchFamily="34" charset="0"/>
              </a:rPr>
              <a:t>Informational</a:t>
            </a:r>
          </a:p>
          <a:p>
            <a:pPr marL="285750" lvl="2" indent="-285750">
              <a:spcBef>
                <a:spcPts val="300"/>
              </a:spcBef>
              <a:spcAft>
                <a:spcPts val="300"/>
              </a:spcAft>
              <a:buFont typeface="Arial" panose="020B0604020202020204" pitchFamily="34" charset="0"/>
              <a:buChar char="•"/>
            </a:pPr>
            <a:r>
              <a:rPr lang="en-US" sz="2800" dirty="0">
                <a:latin typeface="Calibri" panose="020F0502020204030204" pitchFamily="34" charset="0"/>
                <a:cs typeface="Calibri" panose="020F0502020204030204" pitchFamily="34" charset="0"/>
              </a:rPr>
              <a:t>Technical</a:t>
            </a:r>
          </a:p>
        </p:txBody>
      </p:sp>
      <p:sp>
        <p:nvSpPr>
          <p:cNvPr id="7" name="Title 1">
            <a:extLst>
              <a:ext uri="{FF2B5EF4-FFF2-40B4-BE49-F238E27FC236}">
                <a16:creationId xmlns:a16="http://schemas.microsoft.com/office/drawing/2014/main" id="{726E6B52-0936-425C-9D83-3B1CC25F879C}"/>
              </a:ext>
            </a:extLst>
          </p:cNvPr>
          <p:cNvSpPr txBox="1">
            <a:spLocks/>
          </p:cNvSpPr>
          <p:nvPr/>
        </p:nvSpPr>
        <p:spPr>
          <a:xfrm>
            <a:off x="269005" y="274640"/>
            <a:ext cx="8899516" cy="808597"/>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3200" b="1" dirty="0">
                <a:latin typeface="Calibri" panose="020F0502020204030204" pitchFamily="34" charset="0"/>
                <a:cs typeface="Calibri" panose="020F0502020204030204" pitchFamily="34" charset="0"/>
              </a:rPr>
              <a:t>Categories of interoperability (IMM)</a:t>
            </a:r>
          </a:p>
        </p:txBody>
      </p:sp>
      <p:pic>
        <p:nvPicPr>
          <p:cNvPr id="4" name="Picture 3" descr="Table&#10;&#10;Description automatically generated">
            <a:extLst>
              <a:ext uri="{FF2B5EF4-FFF2-40B4-BE49-F238E27FC236}">
                <a16:creationId xmlns:a16="http://schemas.microsoft.com/office/drawing/2014/main" id="{8D150300-F6D8-40BC-9323-E1E22E795528}"/>
              </a:ext>
            </a:extLst>
          </p:cNvPr>
          <p:cNvPicPr>
            <a:picLocks noChangeAspect="1"/>
          </p:cNvPicPr>
          <p:nvPr/>
        </p:nvPicPr>
        <p:blipFill>
          <a:blip r:embed="rId3"/>
          <a:stretch>
            <a:fillRect/>
          </a:stretch>
        </p:blipFill>
        <p:spPr>
          <a:xfrm>
            <a:off x="4973982" y="1912142"/>
            <a:ext cx="6949013" cy="4310858"/>
          </a:xfrm>
          <a:prstGeom prst="rect">
            <a:avLst/>
          </a:prstGeom>
        </p:spPr>
      </p:pic>
    </p:spTree>
    <p:extLst>
      <p:ext uri="{BB962C8B-B14F-4D97-AF65-F5344CB8AC3E}">
        <p14:creationId xmlns:p14="http://schemas.microsoft.com/office/powerpoint/2010/main" val="7313861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FA694B-6E06-4F14-97DF-527221CD518F}"/>
              </a:ext>
            </a:extLst>
          </p:cNvPr>
          <p:cNvSpPr>
            <a:spLocks noGrp="1"/>
          </p:cNvSpPr>
          <p:nvPr>
            <p:ph type="title"/>
          </p:nvPr>
        </p:nvSpPr>
        <p:spPr/>
        <p:txBody>
          <a:bodyPr/>
          <a:lstStyle/>
          <a:p>
            <a:r>
              <a:rPr lang="en-US" dirty="0"/>
              <a:t>Example Lifecycle Interactions</a:t>
            </a:r>
          </a:p>
        </p:txBody>
      </p:sp>
      <p:grpSp>
        <p:nvGrpSpPr>
          <p:cNvPr id="6" name="Group 5">
            <a:extLst>
              <a:ext uri="{FF2B5EF4-FFF2-40B4-BE49-F238E27FC236}">
                <a16:creationId xmlns:a16="http://schemas.microsoft.com/office/drawing/2014/main" id="{485D905C-BE08-41F7-9FEF-5D825499E48D}"/>
              </a:ext>
            </a:extLst>
          </p:cNvPr>
          <p:cNvGrpSpPr/>
          <p:nvPr/>
        </p:nvGrpSpPr>
        <p:grpSpPr>
          <a:xfrm>
            <a:off x="1936042" y="3349424"/>
            <a:ext cx="1967036" cy="1064502"/>
            <a:chOff x="4170" y="0"/>
            <a:chExt cx="1551371" cy="856555"/>
          </a:xfrm>
        </p:grpSpPr>
        <p:sp>
          <p:nvSpPr>
            <p:cNvPr id="7" name="Arrow: Chevron 6">
              <a:extLst>
                <a:ext uri="{FF2B5EF4-FFF2-40B4-BE49-F238E27FC236}">
                  <a16:creationId xmlns:a16="http://schemas.microsoft.com/office/drawing/2014/main" id="{5A6FC0A7-B10C-4607-8466-E5E344B48616}"/>
                </a:ext>
              </a:extLst>
            </p:cNvPr>
            <p:cNvSpPr/>
            <p:nvPr/>
          </p:nvSpPr>
          <p:spPr>
            <a:xfrm>
              <a:off x="4170" y="0"/>
              <a:ext cx="1551371" cy="856555"/>
            </a:xfrm>
            <a:prstGeom prst="chevron">
              <a:avLst/>
            </a:prstGeom>
            <a:solidFill>
              <a:srgbClr val="00B0F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8" name="Arrow: Chevron 4">
              <a:extLst>
                <a:ext uri="{FF2B5EF4-FFF2-40B4-BE49-F238E27FC236}">
                  <a16:creationId xmlns:a16="http://schemas.microsoft.com/office/drawing/2014/main" id="{CDCA231A-0988-49C5-918C-95164A37FD9B}"/>
                </a:ext>
              </a:extLst>
            </p:cNvPr>
            <p:cNvSpPr txBox="1"/>
            <p:nvPr/>
          </p:nvSpPr>
          <p:spPr>
            <a:xfrm>
              <a:off x="432448" y="0"/>
              <a:ext cx="694816" cy="85655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6005" tIns="12002" rIns="12002" bIns="12002" numCol="1" spcCol="1270" anchor="ctr" anchorCtr="0">
              <a:noAutofit/>
            </a:bodyPr>
            <a:lstStyle/>
            <a:p>
              <a:pPr marL="0" lvl="0" indent="0" algn="ctr" defTabSz="400050">
                <a:lnSpc>
                  <a:spcPct val="90000"/>
                </a:lnSpc>
                <a:spcBef>
                  <a:spcPct val="0"/>
                </a:spcBef>
                <a:spcAft>
                  <a:spcPct val="35000"/>
                </a:spcAft>
                <a:buNone/>
              </a:pPr>
              <a:r>
                <a:rPr lang="en-US" sz="1600" kern="1200" dirty="0">
                  <a:latin typeface="Calibri" panose="020F0502020204030204" pitchFamily="34" charset="0"/>
                  <a:cs typeface="Calibri" panose="020F0502020204030204" pitchFamily="34" charset="0"/>
                </a:rPr>
                <a:t>Register and Qualify </a:t>
              </a:r>
            </a:p>
          </p:txBody>
        </p:sp>
      </p:grpSp>
      <p:grpSp>
        <p:nvGrpSpPr>
          <p:cNvPr id="9" name="Group 8">
            <a:extLst>
              <a:ext uri="{FF2B5EF4-FFF2-40B4-BE49-F238E27FC236}">
                <a16:creationId xmlns:a16="http://schemas.microsoft.com/office/drawing/2014/main" id="{F1A48D9E-76D2-4C07-A027-DD5DC2432860}"/>
              </a:ext>
            </a:extLst>
          </p:cNvPr>
          <p:cNvGrpSpPr/>
          <p:nvPr/>
        </p:nvGrpSpPr>
        <p:grpSpPr>
          <a:xfrm>
            <a:off x="3520784" y="3349424"/>
            <a:ext cx="1967036" cy="1064502"/>
            <a:chOff x="4170" y="0"/>
            <a:chExt cx="1551371" cy="856555"/>
          </a:xfrm>
        </p:grpSpPr>
        <p:sp>
          <p:nvSpPr>
            <p:cNvPr id="10" name="Arrow: Chevron 9">
              <a:extLst>
                <a:ext uri="{FF2B5EF4-FFF2-40B4-BE49-F238E27FC236}">
                  <a16:creationId xmlns:a16="http://schemas.microsoft.com/office/drawing/2014/main" id="{6039C083-06B3-4A3C-97D3-3D35C91955C1}"/>
                </a:ext>
              </a:extLst>
            </p:cNvPr>
            <p:cNvSpPr/>
            <p:nvPr/>
          </p:nvSpPr>
          <p:spPr>
            <a:xfrm>
              <a:off x="4170" y="0"/>
              <a:ext cx="1551371" cy="856555"/>
            </a:xfrm>
            <a:prstGeom prst="chevron">
              <a:avLst/>
            </a:prstGeom>
            <a:solidFill>
              <a:srgbClr val="7030A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11" name="Arrow: Chevron 4">
              <a:extLst>
                <a:ext uri="{FF2B5EF4-FFF2-40B4-BE49-F238E27FC236}">
                  <a16:creationId xmlns:a16="http://schemas.microsoft.com/office/drawing/2014/main" id="{6D4457B9-2283-431A-8CAD-CCB5ABEDD04D}"/>
                </a:ext>
              </a:extLst>
            </p:cNvPr>
            <p:cNvSpPr txBox="1"/>
            <p:nvPr/>
          </p:nvSpPr>
          <p:spPr>
            <a:xfrm>
              <a:off x="493271" y="0"/>
              <a:ext cx="694816" cy="85655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6005" tIns="12002" rIns="12002" bIns="12002" numCol="1" spcCol="1270" anchor="ctr" anchorCtr="0">
              <a:noAutofit/>
            </a:bodyPr>
            <a:lstStyle/>
            <a:p>
              <a:pPr marL="0" lvl="0" indent="0" algn="ctr" defTabSz="400050">
                <a:lnSpc>
                  <a:spcPct val="90000"/>
                </a:lnSpc>
                <a:spcBef>
                  <a:spcPct val="0"/>
                </a:spcBef>
                <a:spcAft>
                  <a:spcPct val="35000"/>
                </a:spcAft>
                <a:buNone/>
              </a:pPr>
              <a:r>
                <a:rPr lang="en-US" sz="1600" kern="1200" dirty="0">
                  <a:latin typeface="Calibri" panose="020F0502020204030204" pitchFamily="34" charset="0"/>
                  <a:cs typeface="Calibri" panose="020F0502020204030204" pitchFamily="34" charset="0"/>
                </a:rPr>
                <a:t>Schedule</a:t>
              </a:r>
            </a:p>
          </p:txBody>
        </p:sp>
      </p:grpSp>
      <p:grpSp>
        <p:nvGrpSpPr>
          <p:cNvPr id="12" name="Group 11">
            <a:extLst>
              <a:ext uri="{FF2B5EF4-FFF2-40B4-BE49-F238E27FC236}">
                <a16:creationId xmlns:a16="http://schemas.microsoft.com/office/drawing/2014/main" id="{C7D387E0-DAB5-48C3-BE7F-3315B4BB5C38}"/>
              </a:ext>
            </a:extLst>
          </p:cNvPr>
          <p:cNvGrpSpPr/>
          <p:nvPr/>
        </p:nvGrpSpPr>
        <p:grpSpPr>
          <a:xfrm>
            <a:off x="5105526" y="3349424"/>
            <a:ext cx="1967036" cy="1064502"/>
            <a:chOff x="4170" y="0"/>
            <a:chExt cx="1551371" cy="856555"/>
          </a:xfrm>
        </p:grpSpPr>
        <p:sp>
          <p:nvSpPr>
            <p:cNvPr id="13" name="Arrow: Chevron 12">
              <a:extLst>
                <a:ext uri="{FF2B5EF4-FFF2-40B4-BE49-F238E27FC236}">
                  <a16:creationId xmlns:a16="http://schemas.microsoft.com/office/drawing/2014/main" id="{47B0B7EF-4962-4179-9887-BB9C5FABA531}"/>
                </a:ext>
              </a:extLst>
            </p:cNvPr>
            <p:cNvSpPr/>
            <p:nvPr/>
          </p:nvSpPr>
          <p:spPr>
            <a:xfrm>
              <a:off x="4170" y="0"/>
              <a:ext cx="1551371" cy="856555"/>
            </a:xfrm>
            <a:prstGeom prst="chevron">
              <a:avLst/>
            </a:prstGeom>
            <a:solidFill>
              <a:srgbClr val="C30D6C"/>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14" name="Arrow: Chevron 4">
              <a:extLst>
                <a:ext uri="{FF2B5EF4-FFF2-40B4-BE49-F238E27FC236}">
                  <a16:creationId xmlns:a16="http://schemas.microsoft.com/office/drawing/2014/main" id="{22284CEE-37FD-45DF-B356-39E3267A5A27}"/>
                </a:ext>
              </a:extLst>
            </p:cNvPr>
            <p:cNvSpPr txBox="1"/>
            <p:nvPr/>
          </p:nvSpPr>
          <p:spPr>
            <a:xfrm>
              <a:off x="493271" y="0"/>
              <a:ext cx="694816" cy="85655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6005" tIns="12002" rIns="12002" bIns="12002" numCol="1" spcCol="1270" anchor="ctr" anchorCtr="0">
              <a:noAutofit/>
            </a:bodyPr>
            <a:lstStyle/>
            <a:p>
              <a:pPr marL="0" lvl="0" indent="0" algn="ctr" defTabSz="400050">
                <a:lnSpc>
                  <a:spcPct val="90000"/>
                </a:lnSpc>
                <a:spcBef>
                  <a:spcPct val="0"/>
                </a:spcBef>
                <a:spcAft>
                  <a:spcPct val="35000"/>
                </a:spcAft>
                <a:buNone/>
              </a:pPr>
              <a:r>
                <a:rPr lang="en-US" sz="1600" kern="1200" dirty="0">
                  <a:latin typeface="Calibri" panose="020F0502020204030204" pitchFamily="34" charset="0"/>
                  <a:cs typeface="Calibri" panose="020F0502020204030204" pitchFamily="34" charset="0"/>
                </a:rPr>
                <a:t>Operate</a:t>
              </a:r>
            </a:p>
          </p:txBody>
        </p:sp>
      </p:grpSp>
      <p:grpSp>
        <p:nvGrpSpPr>
          <p:cNvPr id="15" name="Group 14">
            <a:extLst>
              <a:ext uri="{FF2B5EF4-FFF2-40B4-BE49-F238E27FC236}">
                <a16:creationId xmlns:a16="http://schemas.microsoft.com/office/drawing/2014/main" id="{F8CBB1F1-936D-45E8-9229-ED17677B8FF6}"/>
              </a:ext>
            </a:extLst>
          </p:cNvPr>
          <p:cNvGrpSpPr/>
          <p:nvPr/>
        </p:nvGrpSpPr>
        <p:grpSpPr>
          <a:xfrm>
            <a:off x="6691417" y="3349424"/>
            <a:ext cx="1967036" cy="1064502"/>
            <a:chOff x="12859" y="0"/>
            <a:chExt cx="1551371" cy="856555"/>
          </a:xfrm>
        </p:grpSpPr>
        <p:sp>
          <p:nvSpPr>
            <p:cNvPr id="16" name="Arrow: Chevron 15">
              <a:extLst>
                <a:ext uri="{FF2B5EF4-FFF2-40B4-BE49-F238E27FC236}">
                  <a16:creationId xmlns:a16="http://schemas.microsoft.com/office/drawing/2014/main" id="{509D9082-8A9C-4B8F-B97C-F489F0BE0847}"/>
                </a:ext>
              </a:extLst>
            </p:cNvPr>
            <p:cNvSpPr/>
            <p:nvPr/>
          </p:nvSpPr>
          <p:spPr>
            <a:xfrm>
              <a:off x="12859" y="0"/>
              <a:ext cx="1551371" cy="856555"/>
            </a:xfrm>
            <a:prstGeom prst="chevron">
              <a:avLst/>
            </a:prstGeom>
            <a:solidFill>
              <a:srgbClr val="FF99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17" name="Arrow: Chevron 4">
              <a:extLst>
                <a:ext uri="{FF2B5EF4-FFF2-40B4-BE49-F238E27FC236}">
                  <a16:creationId xmlns:a16="http://schemas.microsoft.com/office/drawing/2014/main" id="{99BA9FEA-4A45-48ED-A938-3F08B8077282}"/>
                </a:ext>
              </a:extLst>
            </p:cNvPr>
            <p:cNvSpPr txBox="1"/>
            <p:nvPr/>
          </p:nvSpPr>
          <p:spPr>
            <a:xfrm>
              <a:off x="493271" y="0"/>
              <a:ext cx="694816" cy="85655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6005" tIns="12002" rIns="12002" bIns="12002" numCol="1" spcCol="1270" anchor="ctr" anchorCtr="0">
              <a:noAutofit/>
            </a:bodyPr>
            <a:lstStyle/>
            <a:p>
              <a:pPr marL="0" lvl="0" indent="0" algn="ctr" defTabSz="400050">
                <a:lnSpc>
                  <a:spcPct val="90000"/>
                </a:lnSpc>
                <a:spcBef>
                  <a:spcPct val="0"/>
                </a:spcBef>
                <a:spcAft>
                  <a:spcPct val="35000"/>
                </a:spcAft>
                <a:buNone/>
              </a:pPr>
              <a:r>
                <a:rPr lang="en-US" sz="1600" kern="1200" dirty="0">
                  <a:latin typeface="Calibri" panose="020F0502020204030204" pitchFamily="34" charset="0"/>
                  <a:cs typeface="Calibri" panose="020F0502020204030204" pitchFamily="34" charset="0"/>
                </a:rPr>
                <a:t>Measure and Verify</a:t>
              </a:r>
            </a:p>
          </p:txBody>
        </p:sp>
      </p:grpSp>
      <p:grpSp>
        <p:nvGrpSpPr>
          <p:cNvPr id="18" name="Group 17">
            <a:extLst>
              <a:ext uri="{FF2B5EF4-FFF2-40B4-BE49-F238E27FC236}">
                <a16:creationId xmlns:a16="http://schemas.microsoft.com/office/drawing/2014/main" id="{2218A5D9-4F46-4CDE-9601-E402A43CD73C}"/>
              </a:ext>
            </a:extLst>
          </p:cNvPr>
          <p:cNvGrpSpPr/>
          <p:nvPr/>
        </p:nvGrpSpPr>
        <p:grpSpPr>
          <a:xfrm>
            <a:off x="8276769" y="3349424"/>
            <a:ext cx="1967036" cy="1064502"/>
            <a:chOff x="4170" y="0"/>
            <a:chExt cx="1551371" cy="856555"/>
          </a:xfrm>
        </p:grpSpPr>
        <p:sp>
          <p:nvSpPr>
            <p:cNvPr id="19" name="Arrow: Chevron 18">
              <a:extLst>
                <a:ext uri="{FF2B5EF4-FFF2-40B4-BE49-F238E27FC236}">
                  <a16:creationId xmlns:a16="http://schemas.microsoft.com/office/drawing/2014/main" id="{279C8C9A-2309-4BA4-9E2D-0FFA706C8B8F}"/>
                </a:ext>
              </a:extLst>
            </p:cNvPr>
            <p:cNvSpPr/>
            <p:nvPr/>
          </p:nvSpPr>
          <p:spPr>
            <a:xfrm>
              <a:off x="4170" y="0"/>
              <a:ext cx="1551371" cy="856555"/>
            </a:xfrm>
            <a:prstGeom prst="chevron">
              <a:avLst/>
            </a:prstGeom>
            <a:solidFill>
              <a:srgbClr val="92D05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20" name="Arrow: Chevron 4">
              <a:extLst>
                <a:ext uri="{FF2B5EF4-FFF2-40B4-BE49-F238E27FC236}">
                  <a16:creationId xmlns:a16="http://schemas.microsoft.com/office/drawing/2014/main" id="{F5027984-9EA7-4C71-9564-0838CD3694A2}"/>
                </a:ext>
              </a:extLst>
            </p:cNvPr>
            <p:cNvSpPr txBox="1"/>
            <p:nvPr/>
          </p:nvSpPr>
          <p:spPr>
            <a:xfrm>
              <a:off x="493271" y="0"/>
              <a:ext cx="694816" cy="85655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6005" tIns="12002" rIns="12002" bIns="12002" numCol="1" spcCol="1270" anchor="ctr" anchorCtr="0">
              <a:noAutofit/>
            </a:bodyPr>
            <a:lstStyle/>
            <a:p>
              <a:pPr marL="0" lvl="0" indent="0" algn="ctr" defTabSz="400050">
                <a:lnSpc>
                  <a:spcPct val="90000"/>
                </a:lnSpc>
                <a:spcBef>
                  <a:spcPct val="0"/>
                </a:spcBef>
                <a:spcAft>
                  <a:spcPct val="35000"/>
                </a:spcAft>
                <a:buNone/>
              </a:pPr>
              <a:r>
                <a:rPr lang="en-US" sz="1600" kern="1200" dirty="0">
                  <a:latin typeface="Calibri" panose="020F0502020204030204" pitchFamily="34" charset="0"/>
                  <a:cs typeface="Calibri" panose="020F0502020204030204" pitchFamily="34" charset="0"/>
                </a:rPr>
                <a:t>Settle</a:t>
              </a:r>
            </a:p>
          </p:txBody>
        </p:sp>
      </p:grpSp>
      <p:pic>
        <p:nvPicPr>
          <p:cNvPr id="21" name="Graphic 20" descr="Man with solid fill">
            <a:extLst>
              <a:ext uri="{FF2B5EF4-FFF2-40B4-BE49-F238E27FC236}">
                <a16:creationId xmlns:a16="http://schemas.microsoft.com/office/drawing/2014/main" id="{12290F8E-EB94-4B8C-B0C0-796EB334B50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399769" y="1648813"/>
            <a:ext cx="914400" cy="914400"/>
          </a:xfrm>
          <a:prstGeom prst="rect">
            <a:avLst/>
          </a:prstGeom>
        </p:spPr>
      </p:pic>
      <p:pic>
        <p:nvPicPr>
          <p:cNvPr id="22" name="Graphic 21" descr="Man with solid fill">
            <a:extLst>
              <a:ext uri="{FF2B5EF4-FFF2-40B4-BE49-F238E27FC236}">
                <a16:creationId xmlns:a16="http://schemas.microsoft.com/office/drawing/2014/main" id="{787AD529-7DC6-46D2-BA44-A6E0B818EDE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399769" y="5204424"/>
            <a:ext cx="914400" cy="914400"/>
          </a:xfrm>
          <a:prstGeom prst="rect">
            <a:avLst/>
          </a:prstGeom>
        </p:spPr>
      </p:pic>
      <p:sp>
        <p:nvSpPr>
          <p:cNvPr id="23" name="Right Brace 22">
            <a:extLst>
              <a:ext uri="{FF2B5EF4-FFF2-40B4-BE49-F238E27FC236}">
                <a16:creationId xmlns:a16="http://schemas.microsoft.com/office/drawing/2014/main" id="{3C533C45-A18E-4673-A255-61724D838445}"/>
              </a:ext>
            </a:extLst>
          </p:cNvPr>
          <p:cNvSpPr/>
          <p:nvPr/>
        </p:nvSpPr>
        <p:spPr>
          <a:xfrm rot="5400000">
            <a:off x="5605511" y="991546"/>
            <a:ext cx="502918" cy="7841856"/>
          </a:xfrm>
          <a:prstGeom prst="rightBrace">
            <a:avLst/>
          </a:prstGeom>
          <a:ln/>
        </p:spPr>
        <p:style>
          <a:lnRef idx="3">
            <a:schemeClr val="dk1"/>
          </a:lnRef>
          <a:fillRef idx="0">
            <a:schemeClr val="dk1"/>
          </a:fillRef>
          <a:effectRef idx="2">
            <a:schemeClr val="dk1"/>
          </a:effectRef>
          <a:fontRef idx="minor">
            <a:schemeClr val="tx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24" name="Right Brace 23">
            <a:extLst>
              <a:ext uri="{FF2B5EF4-FFF2-40B4-BE49-F238E27FC236}">
                <a16:creationId xmlns:a16="http://schemas.microsoft.com/office/drawing/2014/main" id="{85656503-0A44-4F9F-ACDA-4361FC75B054}"/>
              </a:ext>
            </a:extLst>
          </p:cNvPr>
          <p:cNvSpPr/>
          <p:nvPr/>
        </p:nvSpPr>
        <p:spPr>
          <a:xfrm rot="16200000">
            <a:off x="5605511" y="-1065765"/>
            <a:ext cx="502918" cy="7841856"/>
          </a:xfrm>
          <a:prstGeom prst="rightBrace">
            <a:avLst/>
          </a:prstGeom>
          <a:ln/>
        </p:spPr>
        <p:style>
          <a:lnRef idx="3">
            <a:schemeClr val="dk1"/>
          </a:lnRef>
          <a:fillRef idx="0">
            <a:schemeClr val="dk1"/>
          </a:fillRef>
          <a:effectRef idx="2">
            <a:schemeClr val="dk1"/>
          </a:effectRef>
          <a:fontRef idx="minor">
            <a:schemeClr val="tx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25" name="TextBox 24">
            <a:extLst>
              <a:ext uri="{FF2B5EF4-FFF2-40B4-BE49-F238E27FC236}">
                <a16:creationId xmlns:a16="http://schemas.microsoft.com/office/drawing/2014/main" id="{CA5D3217-876E-4C6F-A94D-73BC5C93A64B}"/>
              </a:ext>
            </a:extLst>
          </p:cNvPr>
          <p:cNvSpPr txBox="1"/>
          <p:nvPr/>
        </p:nvSpPr>
        <p:spPr>
          <a:xfrm>
            <a:off x="5153869" y="6118824"/>
            <a:ext cx="1492140" cy="307777"/>
          </a:xfrm>
          <a:prstGeom prst="rect">
            <a:avLst/>
          </a:prstGeom>
          <a:noFill/>
        </p:spPr>
        <p:txBody>
          <a:bodyPr wrap="none" rtlCol="0">
            <a:spAutoFit/>
          </a:bodyPr>
          <a:lstStyle/>
          <a:p>
            <a:pPr algn="ctr"/>
            <a:r>
              <a:rPr lang="en-US" sz="1400" dirty="0">
                <a:latin typeface="Calibri" panose="020F0502020204030204" pitchFamily="34" charset="0"/>
                <a:cs typeface="Calibri" panose="020F0502020204030204" pitchFamily="34" charset="0"/>
              </a:rPr>
              <a:t>Service Requester</a:t>
            </a:r>
          </a:p>
        </p:txBody>
      </p:sp>
      <p:sp>
        <p:nvSpPr>
          <p:cNvPr id="26" name="TextBox 25">
            <a:extLst>
              <a:ext uri="{FF2B5EF4-FFF2-40B4-BE49-F238E27FC236}">
                <a16:creationId xmlns:a16="http://schemas.microsoft.com/office/drawing/2014/main" id="{676F335F-B3E4-4419-A7EF-74CEB2627147}"/>
              </a:ext>
            </a:extLst>
          </p:cNvPr>
          <p:cNvSpPr txBox="1"/>
          <p:nvPr/>
        </p:nvSpPr>
        <p:spPr>
          <a:xfrm>
            <a:off x="5174121" y="1320791"/>
            <a:ext cx="1365695" cy="307777"/>
          </a:xfrm>
          <a:prstGeom prst="rect">
            <a:avLst/>
          </a:prstGeom>
          <a:noFill/>
        </p:spPr>
        <p:txBody>
          <a:bodyPr wrap="none" rtlCol="0">
            <a:spAutoFit/>
          </a:bodyPr>
          <a:lstStyle/>
          <a:p>
            <a:pPr algn="ctr"/>
            <a:r>
              <a:rPr lang="en-US" sz="1400" dirty="0">
                <a:latin typeface="Calibri" panose="020F0502020204030204" pitchFamily="34" charset="0"/>
                <a:cs typeface="Calibri" panose="020F0502020204030204" pitchFamily="34" charset="0"/>
              </a:rPr>
              <a:t>Service Provider</a:t>
            </a:r>
          </a:p>
        </p:txBody>
      </p:sp>
      <p:sp>
        <p:nvSpPr>
          <p:cNvPr id="27" name="TextBox 26">
            <a:extLst>
              <a:ext uri="{FF2B5EF4-FFF2-40B4-BE49-F238E27FC236}">
                <a16:creationId xmlns:a16="http://schemas.microsoft.com/office/drawing/2014/main" id="{E6738863-4841-43B4-B7C5-9C81B7179A11}"/>
              </a:ext>
            </a:extLst>
          </p:cNvPr>
          <p:cNvSpPr txBox="1"/>
          <p:nvPr/>
        </p:nvSpPr>
        <p:spPr>
          <a:xfrm>
            <a:off x="2371020" y="4423338"/>
            <a:ext cx="718722" cy="461665"/>
          </a:xfrm>
          <a:prstGeom prst="rect">
            <a:avLst/>
          </a:prstGeom>
          <a:noFill/>
        </p:spPr>
        <p:txBody>
          <a:bodyPr wrap="none" rtlCol="0">
            <a:spAutoFit/>
          </a:bodyPr>
          <a:lstStyle/>
          <a:p>
            <a:pPr algn="ctr"/>
            <a:r>
              <a:rPr lang="en-US" sz="1200" dirty="0">
                <a:latin typeface="Calibri" panose="020F0502020204030204" pitchFamily="34" charset="0"/>
                <a:cs typeface="Calibri" panose="020F0502020204030204" pitchFamily="34" charset="0"/>
              </a:rPr>
              <a:t>Contract</a:t>
            </a:r>
          </a:p>
          <a:p>
            <a:pPr algn="ctr"/>
            <a:r>
              <a:rPr lang="en-US" sz="1200" dirty="0">
                <a:latin typeface="Calibri" panose="020F0502020204030204" pitchFamily="34" charset="0"/>
                <a:cs typeface="Calibri" panose="020F0502020204030204" pitchFamily="34" charset="0"/>
              </a:rPr>
              <a:t>Service</a:t>
            </a:r>
          </a:p>
        </p:txBody>
      </p:sp>
      <p:sp>
        <p:nvSpPr>
          <p:cNvPr id="28" name="TextBox 27">
            <a:extLst>
              <a:ext uri="{FF2B5EF4-FFF2-40B4-BE49-F238E27FC236}">
                <a16:creationId xmlns:a16="http://schemas.microsoft.com/office/drawing/2014/main" id="{D15AE87E-3FA7-45B9-B765-6054BE46DBA5}"/>
              </a:ext>
            </a:extLst>
          </p:cNvPr>
          <p:cNvSpPr txBox="1"/>
          <p:nvPr/>
        </p:nvSpPr>
        <p:spPr>
          <a:xfrm>
            <a:off x="2340861" y="2897248"/>
            <a:ext cx="898772" cy="461665"/>
          </a:xfrm>
          <a:prstGeom prst="rect">
            <a:avLst/>
          </a:prstGeom>
          <a:noFill/>
        </p:spPr>
        <p:txBody>
          <a:bodyPr wrap="none" rtlCol="0">
            <a:spAutoFit/>
          </a:bodyPr>
          <a:lstStyle/>
          <a:p>
            <a:pPr algn="ctr"/>
            <a:r>
              <a:rPr lang="en-US" sz="1200" dirty="0">
                <a:latin typeface="Calibri" panose="020F0502020204030204" pitchFamily="34" charset="0"/>
                <a:cs typeface="Calibri" panose="020F0502020204030204" pitchFamily="34" charset="0"/>
              </a:rPr>
              <a:t>Qualify and</a:t>
            </a:r>
          </a:p>
          <a:p>
            <a:pPr algn="ctr"/>
            <a:r>
              <a:rPr lang="en-US" sz="1200" dirty="0">
                <a:latin typeface="Calibri" panose="020F0502020204030204" pitchFamily="34" charset="0"/>
                <a:cs typeface="Calibri" panose="020F0502020204030204" pitchFamily="34" charset="0"/>
              </a:rPr>
              <a:t>Subscribe</a:t>
            </a:r>
          </a:p>
        </p:txBody>
      </p:sp>
      <p:sp>
        <p:nvSpPr>
          <p:cNvPr id="29" name="TextBox 28">
            <a:extLst>
              <a:ext uri="{FF2B5EF4-FFF2-40B4-BE49-F238E27FC236}">
                <a16:creationId xmlns:a16="http://schemas.microsoft.com/office/drawing/2014/main" id="{7AA4A4D1-64B6-4D98-949A-D3C16821FDD9}"/>
              </a:ext>
            </a:extLst>
          </p:cNvPr>
          <p:cNvSpPr txBox="1"/>
          <p:nvPr/>
        </p:nvSpPr>
        <p:spPr>
          <a:xfrm>
            <a:off x="3856856" y="4423338"/>
            <a:ext cx="750526" cy="461665"/>
          </a:xfrm>
          <a:prstGeom prst="rect">
            <a:avLst/>
          </a:prstGeom>
          <a:noFill/>
        </p:spPr>
        <p:txBody>
          <a:bodyPr wrap="none" rtlCol="0">
            <a:spAutoFit/>
          </a:bodyPr>
          <a:lstStyle/>
          <a:p>
            <a:pPr algn="ctr"/>
            <a:r>
              <a:rPr lang="en-US" sz="1200" dirty="0">
                <a:latin typeface="Calibri" panose="020F0502020204030204" pitchFamily="34" charset="0"/>
                <a:cs typeface="Calibri" panose="020F0502020204030204" pitchFamily="34" charset="0"/>
              </a:rPr>
              <a:t>Schedule</a:t>
            </a:r>
          </a:p>
          <a:p>
            <a:pPr algn="ctr"/>
            <a:r>
              <a:rPr lang="en-US" sz="1200" dirty="0">
                <a:latin typeface="Calibri" panose="020F0502020204030204" pitchFamily="34" charset="0"/>
                <a:cs typeface="Calibri" panose="020F0502020204030204" pitchFamily="34" charset="0"/>
              </a:rPr>
              <a:t>Service</a:t>
            </a:r>
          </a:p>
        </p:txBody>
      </p:sp>
      <p:sp>
        <p:nvSpPr>
          <p:cNvPr id="30" name="TextBox 29">
            <a:extLst>
              <a:ext uri="{FF2B5EF4-FFF2-40B4-BE49-F238E27FC236}">
                <a16:creationId xmlns:a16="http://schemas.microsoft.com/office/drawing/2014/main" id="{364451A3-90EA-41A4-9F43-A9C397CB9F9D}"/>
              </a:ext>
            </a:extLst>
          </p:cNvPr>
          <p:cNvSpPr txBox="1"/>
          <p:nvPr/>
        </p:nvSpPr>
        <p:spPr>
          <a:xfrm>
            <a:off x="3912778" y="2897248"/>
            <a:ext cx="758413" cy="461665"/>
          </a:xfrm>
          <a:prstGeom prst="rect">
            <a:avLst/>
          </a:prstGeom>
          <a:noFill/>
        </p:spPr>
        <p:txBody>
          <a:bodyPr wrap="none" rtlCol="0">
            <a:spAutoFit/>
          </a:bodyPr>
          <a:lstStyle/>
          <a:p>
            <a:pPr algn="ctr"/>
            <a:r>
              <a:rPr lang="en-US" sz="1200" dirty="0">
                <a:latin typeface="Calibri" panose="020F0502020204030204" pitchFamily="34" charset="0"/>
                <a:cs typeface="Calibri" panose="020F0502020204030204" pitchFamily="34" charset="0"/>
              </a:rPr>
              <a:t>Schedule</a:t>
            </a:r>
          </a:p>
          <a:p>
            <a:pPr algn="ctr"/>
            <a:r>
              <a:rPr lang="en-US" sz="1200" dirty="0">
                <a:latin typeface="Calibri" panose="020F0502020204030204" pitchFamily="34" charset="0"/>
                <a:cs typeface="Calibri" panose="020F0502020204030204" pitchFamily="34" charset="0"/>
              </a:rPr>
              <a:t>Resource</a:t>
            </a:r>
          </a:p>
        </p:txBody>
      </p:sp>
      <p:sp>
        <p:nvSpPr>
          <p:cNvPr id="31" name="TextBox 30">
            <a:extLst>
              <a:ext uri="{FF2B5EF4-FFF2-40B4-BE49-F238E27FC236}">
                <a16:creationId xmlns:a16="http://schemas.microsoft.com/office/drawing/2014/main" id="{D580FA64-D384-41C7-B0CF-635DB85C6B00}"/>
              </a:ext>
            </a:extLst>
          </p:cNvPr>
          <p:cNvSpPr txBox="1"/>
          <p:nvPr/>
        </p:nvSpPr>
        <p:spPr>
          <a:xfrm>
            <a:off x="5583282" y="4423338"/>
            <a:ext cx="633315" cy="461665"/>
          </a:xfrm>
          <a:prstGeom prst="rect">
            <a:avLst/>
          </a:prstGeom>
          <a:noFill/>
        </p:spPr>
        <p:txBody>
          <a:bodyPr wrap="none" rtlCol="0">
            <a:spAutoFit/>
          </a:bodyPr>
          <a:lstStyle/>
          <a:p>
            <a:pPr algn="ctr"/>
            <a:r>
              <a:rPr lang="en-US" sz="1200" dirty="0">
                <a:latin typeface="Calibri" panose="020F0502020204030204" pitchFamily="34" charset="0"/>
                <a:cs typeface="Calibri" panose="020F0502020204030204" pitchFamily="34" charset="0"/>
              </a:rPr>
              <a:t>Engage</a:t>
            </a:r>
          </a:p>
          <a:p>
            <a:pPr algn="ctr"/>
            <a:r>
              <a:rPr lang="en-US" sz="1200" dirty="0">
                <a:latin typeface="Calibri" panose="020F0502020204030204" pitchFamily="34" charset="0"/>
                <a:cs typeface="Calibri" panose="020F0502020204030204" pitchFamily="34" charset="0"/>
              </a:rPr>
              <a:t>Service</a:t>
            </a:r>
          </a:p>
        </p:txBody>
      </p:sp>
      <p:sp>
        <p:nvSpPr>
          <p:cNvPr id="32" name="TextBox 31">
            <a:extLst>
              <a:ext uri="{FF2B5EF4-FFF2-40B4-BE49-F238E27FC236}">
                <a16:creationId xmlns:a16="http://schemas.microsoft.com/office/drawing/2014/main" id="{6A3AD52E-7663-4922-AA75-BA0A5DDE59C5}"/>
              </a:ext>
            </a:extLst>
          </p:cNvPr>
          <p:cNvSpPr txBox="1"/>
          <p:nvPr/>
        </p:nvSpPr>
        <p:spPr>
          <a:xfrm>
            <a:off x="5580602" y="2897248"/>
            <a:ext cx="758413" cy="461665"/>
          </a:xfrm>
          <a:prstGeom prst="rect">
            <a:avLst/>
          </a:prstGeom>
          <a:noFill/>
        </p:spPr>
        <p:txBody>
          <a:bodyPr wrap="none" rtlCol="0">
            <a:spAutoFit/>
          </a:bodyPr>
          <a:lstStyle/>
          <a:p>
            <a:pPr algn="ctr"/>
            <a:r>
              <a:rPr lang="en-US" sz="1200" dirty="0">
                <a:latin typeface="Calibri" panose="020F0502020204030204" pitchFamily="34" charset="0"/>
                <a:cs typeface="Calibri" panose="020F0502020204030204" pitchFamily="34" charset="0"/>
              </a:rPr>
              <a:t>Operate</a:t>
            </a:r>
          </a:p>
          <a:p>
            <a:pPr algn="ctr"/>
            <a:r>
              <a:rPr lang="en-US" sz="1200" dirty="0">
                <a:latin typeface="Calibri" panose="020F0502020204030204" pitchFamily="34" charset="0"/>
                <a:cs typeface="Calibri" panose="020F0502020204030204" pitchFamily="34" charset="0"/>
              </a:rPr>
              <a:t>Resource</a:t>
            </a:r>
          </a:p>
        </p:txBody>
      </p:sp>
      <p:sp>
        <p:nvSpPr>
          <p:cNvPr id="33" name="TextBox 32">
            <a:extLst>
              <a:ext uri="{FF2B5EF4-FFF2-40B4-BE49-F238E27FC236}">
                <a16:creationId xmlns:a16="http://schemas.microsoft.com/office/drawing/2014/main" id="{C08C24E7-366B-4B8A-9480-EBDA1D20A567}"/>
              </a:ext>
            </a:extLst>
          </p:cNvPr>
          <p:cNvSpPr txBox="1"/>
          <p:nvPr/>
        </p:nvSpPr>
        <p:spPr>
          <a:xfrm>
            <a:off x="6777093" y="4425795"/>
            <a:ext cx="1400383" cy="461665"/>
          </a:xfrm>
          <a:prstGeom prst="rect">
            <a:avLst/>
          </a:prstGeom>
          <a:noFill/>
        </p:spPr>
        <p:txBody>
          <a:bodyPr wrap="none" rtlCol="0">
            <a:spAutoFit/>
          </a:bodyPr>
          <a:lstStyle/>
          <a:p>
            <a:pPr algn="ctr"/>
            <a:r>
              <a:rPr lang="en-US" sz="1200" dirty="0">
                <a:latin typeface="Calibri" panose="020F0502020204030204" pitchFamily="34" charset="0"/>
                <a:cs typeface="Calibri" panose="020F0502020204030204" pitchFamily="34" charset="0"/>
              </a:rPr>
              <a:t>Measure and Verify</a:t>
            </a:r>
          </a:p>
          <a:p>
            <a:pPr algn="ctr"/>
            <a:r>
              <a:rPr lang="en-US" sz="1200" dirty="0">
                <a:latin typeface="Calibri" panose="020F0502020204030204" pitchFamily="34" charset="0"/>
                <a:cs typeface="Calibri" panose="020F0502020204030204" pitchFamily="34" charset="0"/>
              </a:rPr>
              <a:t>Performance</a:t>
            </a:r>
          </a:p>
        </p:txBody>
      </p:sp>
      <p:sp>
        <p:nvSpPr>
          <p:cNvPr id="34" name="TextBox 33">
            <a:extLst>
              <a:ext uri="{FF2B5EF4-FFF2-40B4-BE49-F238E27FC236}">
                <a16:creationId xmlns:a16="http://schemas.microsoft.com/office/drawing/2014/main" id="{5F021ECA-D95A-45E5-B6D4-A3ECA1D42AAA}"/>
              </a:ext>
            </a:extLst>
          </p:cNvPr>
          <p:cNvSpPr txBox="1"/>
          <p:nvPr/>
        </p:nvSpPr>
        <p:spPr>
          <a:xfrm>
            <a:off x="6836964" y="2899705"/>
            <a:ext cx="1400383" cy="461665"/>
          </a:xfrm>
          <a:prstGeom prst="rect">
            <a:avLst/>
          </a:prstGeom>
          <a:noFill/>
        </p:spPr>
        <p:txBody>
          <a:bodyPr wrap="none" rtlCol="0">
            <a:spAutoFit/>
          </a:bodyPr>
          <a:lstStyle/>
          <a:p>
            <a:pPr algn="ctr"/>
            <a:r>
              <a:rPr lang="en-US" sz="1200" dirty="0">
                <a:latin typeface="Calibri" panose="020F0502020204030204" pitchFamily="34" charset="0"/>
                <a:cs typeface="Calibri" panose="020F0502020204030204" pitchFamily="34" charset="0"/>
              </a:rPr>
              <a:t>Measure and Verify</a:t>
            </a:r>
          </a:p>
          <a:p>
            <a:pPr algn="ctr"/>
            <a:r>
              <a:rPr lang="en-US" sz="1200" dirty="0">
                <a:latin typeface="Calibri" panose="020F0502020204030204" pitchFamily="34" charset="0"/>
                <a:cs typeface="Calibri" panose="020F0502020204030204" pitchFamily="34" charset="0"/>
              </a:rPr>
              <a:t>Performance</a:t>
            </a:r>
          </a:p>
        </p:txBody>
      </p:sp>
      <p:sp>
        <p:nvSpPr>
          <p:cNvPr id="35" name="TextBox 34">
            <a:extLst>
              <a:ext uri="{FF2B5EF4-FFF2-40B4-BE49-F238E27FC236}">
                <a16:creationId xmlns:a16="http://schemas.microsoft.com/office/drawing/2014/main" id="{DAF4FD00-33DD-4163-B469-83EE27412991}"/>
              </a:ext>
            </a:extLst>
          </p:cNvPr>
          <p:cNvSpPr txBox="1"/>
          <p:nvPr/>
        </p:nvSpPr>
        <p:spPr>
          <a:xfrm>
            <a:off x="8817096" y="4423338"/>
            <a:ext cx="633315" cy="461665"/>
          </a:xfrm>
          <a:prstGeom prst="rect">
            <a:avLst/>
          </a:prstGeom>
          <a:noFill/>
        </p:spPr>
        <p:txBody>
          <a:bodyPr wrap="none" rtlCol="0">
            <a:spAutoFit/>
          </a:bodyPr>
          <a:lstStyle/>
          <a:p>
            <a:pPr algn="ctr"/>
            <a:r>
              <a:rPr lang="en-US" sz="1200" dirty="0">
                <a:latin typeface="Calibri" panose="020F0502020204030204" pitchFamily="34" charset="0"/>
                <a:cs typeface="Calibri" panose="020F0502020204030204" pitchFamily="34" charset="0"/>
              </a:rPr>
              <a:t>Pay for</a:t>
            </a:r>
          </a:p>
          <a:p>
            <a:pPr algn="ctr"/>
            <a:r>
              <a:rPr lang="en-US" sz="1200" dirty="0">
                <a:latin typeface="Calibri" panose="020F0502020204030204" pitchFamily="34" charset="0"/>
                <a:cs typeface="Calibri" panose="020F0502020204030204" pitchFamily="34" charset="0"/>
              </a:rPr>
              <a:t>Service</a:t>
            </a:r>
          </a:p>
        </p:txBody>
      </p:sp>
      <p:sp>
        <p:nvSpPr>
          <p:cNvPr id="36" name="TextBox 35">
            <a:extLst>
              <a:ext uri="{FF2B5EF4-FFF2-40B4-BE49-F238E27FC236}">
                <a16:creationId xmlns:a16="http://schemas.microsoft.com/office/drawing/2014/main" id="{1468DB69-88B0-4ED8-A266-371D39824C86}"/>
              </a:ext>
            </a:extLst>
          </p:cNvPr>
          <p:cNvSpPr txBox="1"/>
          <p:nvPr/>
        </p:nvSpPr>
        <p:spPr>
          <a:xfrm>
            <a:off x="8757799" y="2897248"/>
            <a:ext cx="871649" cy="461665"/>
          </a:xfrm>
          <a:prstGeom prst="rect">
            <a:avLst/>
          </a:prstGeom>
          <a:noFill/>
        </p:spPr>
        <p:txBody>
          <a:bodyPr wrap="none" rtlCol="0">
            <a:spAutoFit/>
          </a:bodyPr>
          <a:lstStyle/>
          <a:p>
            <a:pPr algn="ctr"/>
            <a:r>
              <a:rPr lang="en-US" sz="1200" dirty="0">
                <a:latin typeface="Calibri" panose="020F0502020204030204" pitchFamily="34" charset="0"/>
                <a:cs typeface="Calibri" panose="020F0502020204030204" pitchFamily="34" charset="0"/>
              </a:rPr>
              <a:t>Get Paid</a:t>
            </a:r>
          </a:p>
          <a:p>
            <a:pPr algn="ctr"/>
            <a:r>
              <a:rPr lang="en-US" sz="1200" dirty="0">
                <a:latin typeface="Calibri" panose="020F0502020204030204" pitchFamily="34" charset="0"/>
                <a:cs typeface="Calibri" panose="020F0502020204030204" pitchFamily="34" charset="0"/>
              </a:rPr>
              <a:t>For Service</a:t>
            </a:r>
          </a:p>
        </p:txBody>
      </p:sp>
    </p:spTree>
    <p:extLst>
      <p:ext uri="{BB962C8B-B14F-4D97-AF65-F5344CB8AC3E}">
        <p14:creationId xmlns:p14="http://schemas.microsoft.com/office/powerpoint/2010/main" val="42607840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FA694B-6E06-4F14-97DF-527221CD518F}"/>
              </a:ext>
            </a:extLst>
          </p:cNvPr>
          <p:cNvSpPr>
            <a:spLocks noGrp="1"/>
          </p:cNvSpPr>
          <p:nvPr>
            <p:ph type="title"/>
          </p:nvPr>
        </p:nvSpPr>
        <p:spPr/>
        <p:txBody>
          <a:bodyPr/>
          <a:lstStyle/>
          <a:p>
            <a:r>
              <a:rPr lang="en-US" dirty="0"/>
              <a:t>Example ESI Interactions</a:t>
            </a:r>
            <a:br>
              <a:rPr lang="en-US" dirty="0"/>
            </a:br>
            <a:r>
              <a:rPr lang="en-US" dirty="0"/>
              <a:t>Energy Service</a:t>
            </a:r>
          </a:p>
        </p:txBody>
      </p:sp>
      <p:pic>
        <p:nvPicPr>
          <p:cNvPr id="37" name="Graphic 36" descr="City with solid fill">
            <a:extLst>
              <a:ext uri="{FF2B5EF4-FFF2-40B4-BE49-F238E27FC236}">
                <a16:creationId xmlns:a16="http://schemas.microsoft.com/office/drawing/2014/main" id="{C10122D5-A395-4101-B0F1-C5728E1B5A6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366075" y="4418790"/>
            <a:ext cx="2050152" cy="2050152"/>
          </a:xfrm>
          <a:prstGeom prst="rect">
            <a:avLst/>
          </a:prstGeom>
        </p:spPr>
      </p:pic>
      <p:pic>
        <p:nvPicPr>
          <p:cNvPr id="38" name="Graphic 37" descr="Electrician male with solid fill">
            <a:extLst>
              <a:ext uri="{FF2B5EF4-FFF2-40B4-BE49-F238E27FC236}">
                <a16:creationId xmlns:a16="http://schemas.microsoft.com/office/drawing/2014/main" id="{181C0F68-15DF-403C-A744-80954BA2D28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807651" y="4418790"/>
            <a:ext cx="1776392" cy="1830478"/>
          </a:xfrm>
          <a:prstGeom prst="rect">
            <a:avLst/>
          </a:prstGeom>
        </p:spPr>
      </p:pic>
      <p:sp>
        <p:nvSpPr>
          <p:cNvPr id="39" name="Arrow: Left-Right 38">
            <a:extLst>
              <a:ext uri="{FF2B5EF4-FFF2-40B4-BE49-F238E27FC236}">
                <a16:creationId xmlns:a16="http://schemas.microsoft.com/office/drawing/2014/main" id="{1C0182A5-FD6D-4553-94F0-F3820436044A}"/>
              </a:ext>
            </a:extLst>
          </p:cNvPr>
          <p:cNvSpPr/>
          <p:nvPr/>
        </p:nvSpPr>
        <p:spPr>
          <a:xfrm>
            <a:off x="4981296" y="4520645"/>
            <a:ext cx="1918785" cy="530780"/>
          </a:xfrm>
          <a:prstGeom prst="leftRight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ESI Rules In Place</a:t>
            </a:r>
          </a:p>
        </p:txBody>
      </p:sp>
      <p:sp>
        <p:nvSpPr>
          <p:cNvPr id="40" name="TextBox 39">
            <a:extLst>
              <a:ext uri="{FF2B5EF4-FFF2-40B4-BE49-F238E27FC236}">
                <a16:creationId xmlns:a16="http://schemas.microsoft.com/office/drawing/2014/main" id="{9FC77E6C-E0B9-48A9-8D31-B425EBC6D0DF}"/>
              </a:ext>
            </a:extLst>
          </p:cNvPr>
          <p:cNvSpPr txBox="1"/>
          <p:nvPr/>
        </p:nvSpPr>
        <p:spPr>
          <a:xfrm>
            <a:off x="4590625" y="114510"/>
            <a:ext cx="6755280" cy="1015663"/>
          </a:xfrm>
          <a:prstGeom prst="rect">
            <a:avLst/>
          </a:prstGeom>
          <a:noFill/>
        </p:spPr>
        <p:txBody>
          <a:bodyPr wrap="square" lIns="91440" tIns="45720" rIns="91440" bIns="45720" rtlCol="0" anchor="t">
            <a:spAutoFit/>
          </a:bodyPr>
          <a:lstStyle/>
          <a:p>
            <a:r>
              <a:rPr lang="en-US" sz="1200" b="1" dirty="0"/>
              <a:t>The Grid-DER Service Agreement</a:t>
            </a:r>
            <a:r>
              <a:rPr lang="en-US" sz="1200" dirty="0"/>
              <a:t> defines business and interoperability requirements as well as the responsibilities of both participants across all ESI lifecycle phases: e.g., Registration &amp; Qualification - What are the performance requirements for the service program(s) DER can participate in?</a:t>
            </a:r>
            <a:endParaRPr lang="en-US" sz="1200" dirty="0">
              <a:ea typeface="+mn-lt"/>
              <a:cs typeface="+mn-lt"/>
            </a:endParaRPr>
          </a:p>
          <a:p>
            <a:r>
              <a:rPr lang="en-US" sz="1200" b="1" dirty="0">
                <a:ea typeface="+mn-lt"/>
                <a:cs typeface="+mn-lt"/>
              </a:rPr>
              <a:t>Out of Scope: </a:t>
            </a:r>
            <a:r>
              <a:rPr lang="en-US" sz="1200" dirty="0">
                <a:ea typeface="+mn-lt"/>
                <a:cs typeface="+mn-lt"/>
              </a:rPr>
              <a:t>DER Interconnection Agreement defines codified DER behavior.</a:t>
            </a:r>
            <a:endParaRPr lang="en-US" sz="1200" dirty="0">
              <a:cs typeface="Calibri" panose="020F0502020204030204"/>
            </a:endParaRPr>
          </a:p>
        </p:txBody>
      </p:sp>
      <p:sp>
        <p:nvSpPr>
          <p:cNvPr id="41" name="TextBox 40">
            <a:extLst>
              <a:ext uri="{FF2B5EF4-FFF2-40B4-BE49-F238E27FC236}">
                <a16:creationId xmlns:a16="http://schemas.microsoft.com/office/drawing/2014/main" id="{787F8AD6-629D-499F-BFF7-2035166C26CE}"/>
              </a:ext>
            </a:extLst>
          </p:cNvPr>
          <p:cNvSpPr txBox="1"/>
          <p:nvPr/>
        </p:nvSpPr>
        <p:spPr>
          <a:xfrm>
            <a:off x="1564276" y="1636006"/>
            <a:ext cx="3145795" cy="584775"/>
          </a:xfrm>
          <a:prstGeom prst="rect">
            <a:avLst/>
          </a:prstGeom>
          <a:solidFill>
            <a:schemeClr val="bg1"/>
          </a:solidFill>
        </p:spPr>
        <p:txBody>
          <a:bodyPr wrap="square" rtlCol="0">
            <a:spAutoFit/>
          </a:bodyPr>
          <a:lstStyle/>
          <a:p>
            <a:r>
              <a:rPr lang="en-US" sz="1600" dirty="0"/>
              <a:t>Service posted/request made: Need 10MW from 5PM to 7PM</a:t>
            </a:r>
          </a:p>
        </p:txBody>
      </p:sp>
      <p:sp>
        <p:nvSpPr>
          <p:cNvPr id="42" name="TextBox 41">
            <a:extLst>
              <a:ext uri="{FF2B5EF4-FFF2-40B4-BE49-F238E27FC236}">
                <a16:creationId xmlns:a16="http://schemas.microsoft.com/office/drawing/2014/main" id="{31952747-FC83-4E71-A449-24A47514EB33}"/>
              </a:ext>
            </a:extLst>
          </p:cNvPr>
          <p:cNvSpPr txBox="1"/>
          <p:nvPr/>
        </p:nvSpPr>
        <p:spPr>
          <a:xfrm>
            <a:off x="7407876" y="2191635"/>
            <a:ext cx="3495165" cy="584775"/>
          </a:xfrm>
          <a:prstGeom prst="rect">
            <a:avLst/>
          </a:prstGeom>
          <a:solidFill>
            <a:schemeClr val="bg1"/>
          </a:solidFill>
        </p:spPr>
        <p:txBody>
          <a:bodyPr wrap="square" lIns="91440" tIns="45720" rIns="91440" bIns="45720" rtlCol="0" anchor="t">
            <a:spAutoFit/>
          </a:bodyPr>
          <a:lstStyle/>
          <a:p>
            <a:r>
              <a:rPr lang="en-US" sz="1600" dirty="0"/>
              <a:t>Service offered: Can provide 1 MWh from 5PM to 7PM  for  $134</a:t>
            </a:r>
          </a:p>
        </p:txBody>
      </p:sp>
      <p:sp>
        <p:nvSpPr>
          <p:cNvPr id="43" name="TextBox 42">
            <a:extLst>
              <a:ext uri="{FF2B5EF4-FFF2-40B4-BE49-F238E27FC236}">
                <a16:creationId xmlns:a16="http://schemas.microsoft.com/office/drawing/2014/main" id="{7CEE2DEF-AA4E-4B10-A27C-7494C8F9BE91}"/>
              </a:ext>
            </a:extLst>
          </p:cNvPr>
          <p:cNvSpPr txBox="1"/>
          <p:nvPr/>
        </p:nvSpPr>
        <p:spPr>
          <a:xfrm>
            <a:off x="333105" y="2966185"/>
            <a:ext cx="4237928" cy="338554"/>
          </a:xfrm>
          <a:prstGeom prst="rect">
            <a:avLst/>
          </a:prstGeom>
          <a:solidFill>
            <a:schemeClr val="bg1"/>
          </a:solidFill>
        </p:spPr>
        <p:txBody>
          <a:bodyPr wrap="square" rtlCol="0">
            <a:spAutoFit/>
          </a:bodyPr>
          <a:lstStyle/>
          <a:p>
            <a:r>
              <a:rPr lang="en-US" sz="1600" dirty="0"/>
              <a:t>Service offer accepted/scheduled/dispatched</a:t>
            </a:r>
          </a:p>
        </p:txBody>
      </p:sp>
      <p:sp>
        <p:nvSpPr>
          <p:cNvPr id="44" name="TextBox 43">
            <a:extLst>
              <a:ext uri="{FF2B5EF4-FFF2-40B4-BE49-F238E27FC236}">
                <a16:creationId xmlns:a16="http://schemas.microsoft.com/office/drawing/2014/main" id="{18BFCAC9-4719-4BB9-AC98-CD08327F2919}"/>
              </a:ext>
            </a:extLst>
          </p:cNvPr>
          <p:cNvSpPr txBox="1"/>
          <p:nvPr/>
        </p:nvSpPr>
        <p:spPr>
          <a:xfrm>
            <a:off x="7413805" y="3471525"/>
            <a:ext cx="3766829" cy="584775"/>
          </a:xfrm>
          <a:prstGeom prst="rect">
            <a:avLst/>
          </a:prstGeom>
          <a:solidFill>
            <a:schemeClr val="bg1"/>
          </a:solidFill>
        </p:spPr>
        <p:txBody>
          <a:bodyPr wrap="square" rtlCol="0">
            <a:spAutoFit/>
          </a:bodyPr>
          <a:lstStyle/>
          <a:p>
            <a:r>
              <a:rPr lang="en-US" sz="1600" dirty="0"/>
              <a:t>DER Facility operates.</a:t>
            </a:r>
          </a:p>
          <a:p>
            <a:r>
              <a:rPr lang="en-US" sz="1600" dirty="0"/>
              <a:t>Performance is measured and verified</a:t>
            </a:r>
          </a:p>
        </p:txBody>
      </p:sp>
      <p:sp>
        <p:nvSpPr>
          <p:cNvPr id="45" name="TextBox 44">
            <a:extLst>
              <a:ext uri="{FF2B5EF4-FFF2-40B4-BE49-F238E27FC236}">
                <a16:creationId xmlns:a16="http://schemas.microsoft.com/office/drawing/2014/main" id="{2BFAB993-2366-4BCA-80E1-AFDCD9C2976B}"/>
              </a:ext>
            </a:extLst>
          </p:cNvPr>
          <p:cNvSpPr txBox="1"/>
          <p:nvPr/>
        </p:nvSpPr>
        <p:spPr>
          <a:xfrm>
            <a:off x="2574712" y="4106693"/>
            <a:ext cx="2428070" cy="338554"/>
          </a:xfrm>
          <a:prstGeom prst="rect">
            <a:avLst/>
          </a:prstGeom>
          <a:solidFill>
            <a:schemeClr val="bg1"/>
          </a:solidFill>
        </p:spPr>
        <p:txBody>
          <a:bodyPr wrap="square" rtlCol="0">
            <a:spAutoFit/>
          </a:bodyPr>
          <a:lstStyle/>
          <a:p>
            <a:r>
              <a:rPr lang="en-US" sz="1600" dirty="0"/>
              <a:t>Service Settlement</a:t>
            </a:r>
          </a:p>
        </p:txBody>
      </p:sp>
      <p:sp>
        <p:nvSpPr>
          <p:cNvPr id="46" name="Right Brace 45">
            <a:extLst>
              <a:ext uri="{FF2B5EF4-FFF2-40B4-BE49-F238E27FC236}">
                <a16:creationId xmlns:a16="http://schemas.microsoft.com/office/drawing/2014/main" id="{81481380-C375-4E4C-AA36-031D9AD88705}"/>
              </a:ext>
            </a:extLst>
          </p:cNvPr>
          <p:cNvSpPr/>
          <p:nvPr/>
        </p:nvSpPr>
        <p:spPr>
          <a:xfrm>
            <a:off x="4322146" y="1570865"/>
            <a:ext cx="502918" cy="5071657"/>
          </a:xfrm>
          <a:prstGeom prst="rightBrace">
            <a:avLst>
              <a:gd name="adj1" fmla="val 8333"/>
              <a:gd name="adj2" fmla="val 63631"/>
            </a:avLst>
          </a:prstGeom>
          <a:ln/>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47" name="Right Brace 46">
            <a:extLst>
              <a:ext uri="{FF2B5EF4-FFF2-40B4-BE49-F238E27FC236}">
                <a16:creationId xmlns:a16="http://schemas.microsoft.com/office/drawing/2014/main" id="{7BC43332-80B0-40C9-8780-01C1FFFD525C}"/>
              </a:ext>
            </a:extLst>
          </p:cNvPr>
          <p:cNvSpPr/>
          <p:nvPr/>
        </p:nvSpPr>
        <p:spPr>
          <a:xfrm rot="10800000">
            <a:off x="7061274" y="1497533"/>
            <a:ext cx="502918" cy="5144990"/>
          </a:xfrm>
          <a:prstGeom prst="rightBrace">
            <a:avLst>
              <a:gd name="adj1" fmla="val 8333"/>
              <a:gd name="adj2" fmla="val 35928"/>
            </a:avLst>
          </a:prstGeom>
          <a:ln/>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cxnSp>
        <p:nvCxnSpPr>
          <p:cNvPr id="48" name="Straight Connector 47">
            <a:extLst>
              <a:ext uri="{FF2B5EF4-FFF2-40B4-BE49-F238E27FC236}">
                <a16:creationId xmlns:a16="http://schemas.microsoft.com/office/drawing/2014/main" id="{06C8E696-A09A-4CCD-8EF9-D5FA2C5054B3}"/>
              </a:ext>
            </a:extLst>
          </p:cNvPr>
          <p:cNvCxnSpPr>
            <a:cxnSpLocks/>
          </p:cNvCxnSpPr>
          <p:nvPr/>
        </p:nvCxnSpPr>
        <p:spPr>
          <a:xfrm>
            <a:off x="1952200" y="2158980"/>
            <a:ext cx="8584706" cy="0"/>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45A595BA-33DA-4DFE-95A2-8CBA4E2DC110}"/>
              </a:ext>
            </a:extLst>
          </p:cNvPr>
          <p:cNvCxnSpPr>
            <a:cxnSpLocks/>
          </p:cNvCxnSpPr>
          <p:nvPr/>
        </p:nvCxnSpPr>
        <p:spPr>
          <a:xfrm>
            <a:off x="1417320" y="2801559"/>
            <a:ext cx="9073866" cy="55518"/>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FCD868A4-7E10-4A03-BCC2-8A012AA57FE9}"/>
              </a:ext>
            </a:extLst>
          </p:cNvPr>
          <p:cNvCxnSpPr>
            <a:cxnSpLocks/>
          </p:cNvCxnSpPr>
          <p:nvPr/>
        </p:nvCxnSpPr>
        <p:spPr>
          <a:xfrm>
            <a:off x="1417320" y="3417301"/>
            <a:ext cx="9073866" cy="0"/>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B98F9435-8C7C-4B74-ACF1-150CB7A9B944}"/>
              </a:ext>
            </a:extLst>
          </p:cNvPr>
          <p:cNvCxnSpPr>
            <a:cxnSpLocks/>
          </p:cNvCxnSpPr>
          <p:nvPr/>
        </p:nvCxnSpPr>
        <p:spPr>
          <a:xfrm flipV="1">
            <a:off x="1417320" y="4101114"/>
            <a:ext cx="9062680" cy="1109"/>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E0C8799A-1BED-4C20-95B2-B04163CF4FF9}"/>
              </a:ext>
            </a:extLst>
          </p:cNvPr>
          <p:cNvCxnSpPr>
            <a:cxnSpLocks/>
          </p:cNvCxnSpPr>
          <p:nvPr/>
        </p:nvCxnSpPr>
        <p:spPr>
          <a:xfrm>
            <a:off x="4584043" y="1928393"/>
            <a:ext cx="270012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89AA9177-8948-4B17-80B7-743F270A5C20}"/>
              </a:ext>
            </a:extLst>
          </p:cNvPr>
          <p:cNvSpPr txBox="1"/>
          <p:nvPr/>
        </p:nvSpPr>
        <p:spPr>
          <a:xfrm>
            <a:off x="7407875" y="1718488"/>
            <a:ext cx="3495165" cy="338554"/>
          </a:xfrm>
          <a:prstGeom prst="rect">
            <a:avLst/>
          </a:prstGeom>
          <a:solidFill>
            <a:schemeClr val="bg1"/>
          </a:solidFill>
        </p:spPr>
        <p:txBody>
          <a:bodyPr wrap="square" lIns="91440" tIns="45720" rIns="91440" bIns="45720" rtlCol="0" anchor="t">
            <a:spAutoFit/>
          </a:bodyPr>
          <a:lstStyle>
            <a:defPPr>
              <a:defRPr lang="en-US"/>
            </a:defPPr>
            <a:lvl1pPr>
              <a:defRPr sz="1200">
                <a:solidFill>
                  <a:schemeClr val="bg1">
                    <a:lumMod val="75000"/>
                  </a:schemeClr>
                </a:solidFill>
              </a:defRPr>
            </a:lvl1pPr>
          </a:lstStyle>
          <a:p>
            <a:r>
              <a:rPr lang="en-US" sz="1600" dirty="0"/>
              <a:t>Msg received, internal decisions</a:t>
            </a:r>
          </a:p>
        </p:txBody>
      </p:sp>
      <p:cxnSp>
        <p:nvCxnSpPr>
          <p:cNvPr id="54" name="Straight Arrow Connector 53">
            <a:extLst>
              <a:ext uri="{FF2B5EF4-FFF2-40B4-BE49-F238E27FC236}">
                <a16:creationId xmlns:a16="http://schemas.microsoft.com/office/drawing/2014/main" id="{26203485-501B-4E57-94A7-47B8B0BAF47D}"/>
              </a:ext>
            </a:extLst>
          </p:cNvPr>
          <p:cNvCxnSpPr>
            <a:cxnSpLocks/>
          </p:cNvCxnSpPr>
          <p:nvPr/>
        </p:nvCxnSpPr>
        <p:spPr>
          <a:xfrm>
            <a:off x="8930785" y="2005747"/>
            <a:ext cx="0" cy="276425"/>
          </a:xfrm>
          <a:prstGeom prst="straightConnector1">
            <a:avLst/>
          </a:prstGeom>
          <a:ln>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AD983E58-0479-49DA-B4C2-7CD27A369997}"/>
              </a:ext>
            </a:extLst>
          </p:cNvPr>
          <p:cNvSpPr txBox="1"/>
          <p:nvPr/>
        </p:nvSpPr>
        <p:spPr>
          <a:xfrm>
            <a:off x="1466304" y="2288860"/>
            <a:ext cx="3082957" cy="338554"/>
          </a:xfrm>
          <a:prstGeom prst="rect">
            <a:avLst/>
          </a:prstGeom>
          <a:solidFill>
            <a:schemeClr val="bg1"/>
          </a:solidFill>
        </p:spPr>
        <p:txBody>
          <a:bodyPr wrap="square" lIns="91440" tIns="45720" rIns="91440" bIns="45720" rtlCol="0" anchor="t">
            <a:spAutoFit/>
          </a:bodyPr>
          <a:lstStyle/>
          <a:p>
            <a:r>
              <a:rPr lang="en-US" sz="1600" dirty="0">
                <a:solidFill>
                  <a:schemeClr val="bg1">
                    <a:lumMod val="75000"/>
                  </a:schemeClr>
                </a:solidFill>
              </a:rPr>
              <a:t>Msg received, internal decisions</a:t>
            </a:r>
          </a:p>
        </p:txBody>
      </p:sp>
      <p:cxnSp>
        <p:nvCxnSpPr>
          <p:cNvPr id="56" name="Straight Arrow Connector 55">
            <a:extLst>
              <a:ext uri="{FF2B5EF4-FFF2-40B4-BE49-F238E27FC236}">
                <a16:creationId xmlns:a16="http://schemas.microsoft.com/office/drawing/2014/main" id="{6709F524-F800-4710-B26B-27668329EDEE}"/>
              </a:ext>
            </a:extLst>
          </p:cNvPr>
          <p:cNvCxnSpPr>
            <a:cxnSpLocks/>
          </p:cNvCxnSpPr>
          <p:nvPr/>
        </p:nvCxnSpPr>
        <p:spPr>
          <a:xfrm>
            <a:off x="2915953" y="2633958"/>
            <a:ext cx="0" cy="276425"/>
          </a:xfrm>
          <a:prstGeom prst="straightConnector1">
            <a:avLst/>
          </a:prstGeom>
          <a:ln>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DF34BC83-801D-4735-8A10-3B10459A5A81}"/>
              </a:ext>
            </a:extLst>
          </p:cNvPr>
          <p:cNvCxnSpPr>
            <a:cxnSpLocks/>
          </p:cNvCxnSpPr>
          <p:nvPr/>
        </p:nvCxnSpPr>
        <p:spPr>
          <a:xfrm flipH="1">
            <a:off x="4590625" y="2467960"/>
            <a:ext cx="270012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EFD7F563-FB55-483F-A4BF-FBACD6769CA7}"/>
              </a:ext>
            </a:extLst>
          </p:cNvPr>
          <p:cNvCxnSpPr>
            <a:cxnSpLocks/>
          </p:cNvCxnSpPr>
          <p:nvPr/>
        </p:nvCxnSpPr>
        <p:spPr>
          <a:xfrm>
            <a:off x="4590625" y="3128123"/>
            <a:ext cx="270012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3746E4CF-D510-4DDE-A4A5-6CBDBAE9E77E}"/>
              </a:ext>
            </a:extLst>
          </p:cNvPr>
          <p:cNvSpPr txBox="1"/>
          <p:nvPr/>
        </p:nvSpPr>
        <p:spPr>
          <a:xfrm>
            <a:off x="7413805" y="2963140"/>
            <a:ext cx="3495165" cy="338554"/>
          </a:xfrm>
          <a:prstGeom prst="rect">
            <a:avLst/>
          </a:prstGeom>
          <a:solidFill>
            <a:schemeClr val="bg1"/>
          </a:solidFill>
        </p:spPr>
        <p:txBody>
          <a:bodyPr wrap="square" lIns="91440" tIns="45720" rIns="91440" bIns="45720" rtlCol="0" anchor="t">
            <a:spAutoFit/>
          </a:bodyPr>
          <a:lstStyle>
            <a:defPPr>
              <a:defRPr lang="en-US"/>
            </a:defPPr>
            <a:lvl1pPr>
              <a:defRPr sz="1200">
                <a:solidFill>
                  <a:schemeClr val="bg1">
                    <a:lumMod val="75000"/>
                  </a:schemeClr>
                </a:solidFill>
              </a:defRPr>
            </a:lvl1pPr>
          </a:lstStyle>
          <a:p>
            <a:r>
              <a:rPr lang="en-US" sz="1600" dirty="0"/>
              <a:t>Msg received, internal decisions</a:t>
            </a:r>
          </a:p>
        </p:txBody>
      </p:sp>
      <p:cxnSp>
        <p:nvCxnSpPr>
          <p:cNvPr id="60" name="Straight Arrow Connector 59">
            <a:extLst>
              <a:ext uri="{FF2B5EF4-FFF2-40B4-BE49-F238E27FC236}">
                <a16:creationId xmlns:a16="http://schemas.microsoft.com/office/drawing/2014/main" id="{79E1541C-9692-4638-9B37-80468FFD288F}"/>
              </a:ext>
            </a:extLst>
          </p:cNvPr>
          <p:cNvCxnSpPr>
            <a:cxnSpLocks/>
          </p:cNvCxnSpPr>
          <p:nvPr/>
        </p:nvCxnSpPr>
        <p:spPr>
          <a:xfrm>
            <a:off x="8920329" y="2698266"/>
            <a:ext cx="0" cy="276425"/>
          </a:xfrm>
          <a:prstGeom prst="straightConnector1">
            <a:avLst/>
          </a:prstGeom>
          <a:ln>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1" name="TextBox 60">
            <a:extLst>
              <a:ext uri="{FF2B5EF4-FFF2-40B4-BE49-F238E27FC236}">
                <a16:creationId xmlns:a16="http://schemas.microsoft.com/office/drawing/2014/main" id="{E0C3C8AB-C5AF-459F-A775-CFD3B2588820}"/>
              </a:ext>
            </a:extLst>
          </p:cNvPr>
          <p:cNvSpPr txBox="1"/>
          <p:nvPr/>
        </p:nvSpPr>
        <p:spPr>
          <a:xfrm>
            <a:off x="1319256" y="3588415"/>
            <a:ext cx="3231207" cy="338554"/>
          </a:xfrm>
          <a:prstGeom prst="rect">
            <a:avLst/>
          </a:prstGeom>
          <a:solidFill>
            <a:schemeClr val="bg1"/>
          </a:solidFill>
        </p:spPr>
        <p:txBody>
          <a:bodyPr wrap="square" rtlCol="0">
            <a:spAutoFit/>
          </a:bodyPr>
          <a:lstStyle/>
          <a:p>
            <a:r>
              <a:rPr lang="en-US" sz="1600" dirty="0"/>
              <a:t>Performance measured &amp; verified</a:t>
            </a:r>
          </a:p>
        </p:txBody>
      </p:sp>
      <p:sp>
        <p:nvSpPr>
          <p:cNvPr id="62" name="TextBox 61">
            <a:extLst>
              <a:ext uri="{FF2B5EF4-FFF2-40B4-BE49-F238E27FC236}">
                <a16:creationId xmlns:a16="http://schemas.microsoft.com/office/drawing/2014/main" id="{678E2DDD-073C-4092-9EF0-3EB167C75628}"/>
              </a:ext>
            </a:extLst>
          </p:cNvPr>
          <p:cNvSpPr txBox="1"/>
          <p:nvPr/>
        </p:nvSpPr>
        <p:spPr>
          <a:xfrm>
            <a:off x="7418448" y="4102223"/>
            <a:ext cx="2428070" cy="338554"/>
          </a:xfrm>
          <a:prstGeom prst="rect">
            <a:avLst/>
          </a:prstGeom>
          <a:solidFill>
            <a:schemeClr val="bg1"/>
          </a:solidFill>
        </p:spPr>
        <p:txBody>
          <a:bodyPr wrap="square" rtlCol="0">
            <a:spAutoFit/>
          </a:bodyPr>
          <a:lstStyle/>
          <a:p>
            <a:r>
              <a:rPr lang="en-US" sz="1600" dirty="0"/>
              <a:t>Service Settlement</a:t>
            </a:r>
          </a:p>
        </p:txBody>
      </p:sp>
      <p:sp>
        <p:nvSpPr>
          <p:cNvPr id="63" name="TextBox 62">
            <a:extLst>
              <a:ext uri="{FF2B5EF4-FFF2-40B4-BE49-F238E27FC236}">
                <a16:creationId xmlns:a16="http://schemas.microsoft.com/office/drawing/2014/main" id="{0442BAC0-1167-426C-BAC4-14E76F9964F4}"/>
              </a:ext>
            </a:extLst>
          </p:cNvPr>
          <p:cNvSpPr txBox="1"/>
          <p:nvPr/>
        </p:nvSpPr>
        <p:spPr>
          <a:xfrm>
            <a:off x="3002517" y="6167537"/>
            <a:ext cx="1312089" cy="523220"/>
          </a:xfrm>
          <a:prstGeom prst="rect">
            <a:avLst/>
          </a:prstGeom>
          <a:solidFill>
            <a:schemeClr val="bg1"/>
          </a:solidFill>
        </p:spPr>
        <p:txBody>
          <a:bodyPr wrap="square" rtlCol="0">
            <a:spAutoFit/>
          </a:bodyPr>
          <a:lstStyle/>
          <a:p>
            <a:pPr algn="ctr"/>
            <a:r>
              <a:rPr lang="en-US" dirty="0"/>
              <a:t>Grid Service</a:t>
            </a:r>
          </a:p>
          <a:p>
            <a:pPr algn="ctr"/>
            <a:r>
              <a:rPr lang="en-US" dirty="0"/>
              <a:t>Requestor</a:t>
            </a:r>
          </a:p>
        </p:txBody>
      </p:sp>
      <p:sp>
        <p:nvSpPr>
          <p:cNvPr id="64" name="TextBox 63">
            <a:extLst>
              <a:ext uri="{FF2B5EF4-FFF2-40B4-BE49-F238E27FC236}">
                <a16:creationId xmlns:a16="http://schemas.microsoft.com/office/drawing/2014/main" id="{1465805D-1E75-4C15-A97B-AA05D175E6BB}"/>
              </a:ext>
            </a:extLst>
          </p:cNvPr>
          <p:cNvSpPr txBox="1"/>
          <p:nvPr/>
        </p:nvSpPr>
        <p:spPr>
          <a:xfrm>
            <a:off x="7432477" y="6168416"/>
            <a:ext cx="1763417" cy="523220"/>
          </a:xfrm>
          <a:prstGeom prst="rect">
            <a:avLst/>
          </a:prstGeom>
          <a:solidFill>
            <a:schemeClr val="bg1"/>
          </a:solidFill>
        </p:spPr>
        <p:txBody>
          <a:bodyPr wrap="square" rtlCol="0">
            <a:spAutoFit/>
          </a:bodyPr>
          <a:lstStyle/>
          <a:p>
            <a:pPr algn="ctr"/>
            <a:r>
              <a:rPr lang="en-US" dirty="0"/>
              <a:t>Grid Service Provider</a:t>
            </a:r>
          </a:p>
        </p:txBody>
      </p:sp>
      <p:sp>
        <p:nvSpPr>
          <p:cNvPr id="3" name="TextBox 2">
            <a:extLst>
              <a:ext uri="{FF2B5EF4-FFF2-40B4-BE49-F238E27FC236}">
                <a16:creationId xmlns:a16="http://schemas.microsoft.com/office/drawing/2014/main" id="{C49C385C-706E-0699-8431-A33845DC43F1}"/>
              </a:ext>
            </a:extLst>
          </p:cNvPr>
          <p:cNvSpPr txBox="1"/>
          <p:nvPr/>
        </p:nvSpPr>
        <p:spPr>
          <a:xfrm>
            <a:off x="4799547" y="2783873"/>
            <a:ext cx="2298225" cy="307777"/>
          </a:xfrm>
          <a:prstGeom prst="rect">
            <a:avLst/>
          </a:prstGeom>
          <a:noFill/>
        </p:spPr>
        <p:txBody>
          <a:bodyPr wrap="square" rtlCol="0">
            <a:spAutoFit/>
          </a:bodyPr>
          <a:lstStyle/>
          <a:p>
            <a:pPr algn="ctr"/>
            <a:r>
              <a:rPr lang="en-US" dirty="0"/>
              <a:t>Schedule</a:t>
            </a:r>
          </a:p>
        </p:txBody>
      </p:sp>
      <p:sp>
        <p:nvSpPr>
          <p:cNvPr id="4" name="TextBox 3">
            <a:extLst>
              <a:ext uri="{FF2B5EF4-FFF2-40B4-BE49-F238E27FC236}">
                <a16:creationId xmlns:a16="http://schemas.microsoft.com/office/drawing/2014/main" id="{3B20DE01-2D77-BA6D-09D5-A14ECD021C60}"/>
              </a:ext>
            </a:extLst>
          </p:cNvPr>
          <p:cNvSpPr txBox="1"/>
          <p:nvPr/>
        </p:nvSpPr>
        <p:spPr>
          <a:xfrm>
            <a:off x="4778947" y="3513852"/>
            <a:ext cx="2298225" cy="523220"/>
          </a:xfrm>
          <a:prstGeom prst="rect">
            <a:avLst/>
          </a:prstGeom>
          <a:noFill/>
        </p:spPr>
        <p:txBody>
          <a:bodyPr wrap="square" rtlCol="0">
            <a:spAutoFit/>
          </a:bodyPr>
          <a:lstStyle/>
          <a:p>
            <a:pPr algn="ctr"/>
            <a:r>
              <a:rPr lang="en-US" dirty="0"/>
              <a:t>Operate</a:t>
            </a:r>
          </a:p>
          <a:p>
            <a:pPr algn="ctr"/>
            <a:r>
              <a:rPr lang="en-US" dirty="0"/>
              <a:t>Measure &amp; Verify</a:t>
            </a:r>
          </a:p>
        </p:txBody>
      </p:sp>
      <p:sp>
        <p:nvSpPr>
          <p:cNvPr id="5" name="TextBox 4">
            <a:extLst>
              <a:ext uri="{FF2B5EF4-FFF2-40B4-BE49-F238E27FC236}">
                <a16:creationId xmlns:a16="http://schemas.microsoft.com/office/drawing/2014/main" id="{B0DC6DBB-1446-FDE6-C64A-42C0807B3523}"/>
              </a:ext>
            </a:extLst>
          </p:cNvPr>
          <p:cNvSpPr txBox="1"/>
          <p:nvPr/>
        </p:nvSpPr>
        <p:spPr>
          <a:xfrm>
            <a:off x="4784993" y="4175169"/>
            <a:ext cx="2298225" cy="307777"/>
          </a:xfrm>
          <a:prstGeom prst="rect">
            <a:avLst/>
          </a:prstGeom>
          <a:noFill/>
        </p:spPr>
        <p:txBody>
          <a:bodyPr wrap="square" rtlCol="0">
            <a:spAutoFit/>
          </a:bodyPr>
          <a:lstStyle/>
          <a:p>
            <a:pPr algn="ctr"/>
            <a:r>
              <a:rPr lang="en-US" dirty="0"/>
              <a:t>Settle</a:t>
            </a:r>
          </a:p>
        </p:txBody>
      </p:sp>
    </p:spTree>
    <p:extLst>
      <p:ext uri="{BB962C8B-B14F-4D97-AF65-F5344CB8AC3E}">
        <p14:creationId xmlns:p14="http://schemas.microsoft.com/office/powerpoint/2010/main" val="23684043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FA694B-6E06-4F14-97DF-527221CD518F}"/>
              </a:ext>
            </a:extLst>
          </p:cNvPr>
          <p:cNvSpPr>
            <a:spLocks noGrp="1"/>
          </p:cNvSpPr>
          <p:nvPr>
            <p:ph type="title"/>
          </p:nvPr>
        </p:nvSpPr>
        <p:spPr/>
        <p:txBody>
          <a:bodyPr/>
          <a:lstStyle/>
          <a:p>
            <a:r>
              <a:rPr lang="en-US" dirty="0"/>
              <a:t>Example ESI Interactions</a:t>
            </a:r>
            <a:br>
              <a:rPr lang="en-US" dirty="0"/>
            </a:br>
            <a:r>
              <a:rPr lang="en-US" dirty="0"/>
              <a:t>Reserve Service</a:t>
            </a:r>
          </a:p>
        </p:txBody>
      </p:sp>
      <p:pic>
        <p:nvPicPr>
          <p:cNvPr id="37" name="Graphic 36" descr="City with solid fill">
            <a:extLst>
              <a:ext uri="{FF2B5EF4-FFF2-40B4-BE49-F238E27FC236}">
                <a16:creationId xmlns:a16="http://schemas.microsoft.com/office/drawing/2014/main" id="{C10122D5-A395-4101-B0F1-C5728E1B5A6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66075" y="4418790"/>
            <a:ext cx="2050152" cy="2050152"/>
          </a:xfrm>
          <a:prstGeom prst="rect">
            <a:avLst/>
          </a:prstGeom>
        </p:spPr>
      </p:pic>
      <p:pic>
        <p:nvPicPr>
          <p:cNvPr id="38" name="Graphic 37" descr="Electrician male with solid fill">
            <a:extLst>
              <a:ext uri="{FF2B5EF4-FFF2-40B4-BE49-F238E27FC236}">
                <a16:creationId xmlns:a16="http://schemas.microsoft.com/office/drawing/2014/main" id="{181C0F68-15DF-403C-A744-80954BA2D28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807651" y="4418790"/>
            <a:ext cx="1776392" cy="1830478"/>
          </a:xfrm>
          <a:prstGeom prst="rect">
            <a:avLst/>
          </a:prstGeom>
        </p:spPr>
      </p:pic>
      <p:sp>
        <p:nvSpPr>
          <p:cNvPr id="39" name="Arrow: Left-Right 38">
            <a:extLst>
              <a:ext uri="{FF2B5EF4-FFF2-40B4-BE49-F238E27FC236}">
                <a16:creationId xmlns:a16="http://schemas.microsoft.com/office/drawing/2014/main" id="{1C0182A5-FD6D-4553-94F0-F3820436044A}"/>
              </a:ext>
            </a:extLst>
          </p:cNvPr>
          <p:cNvSpPr/>
          <p:nvPr/>
        </p:nvSpPr>
        <p:spPr>
          <a:xfrm>
            <a:off x="4981296" y="4520645"/>
            <a:ext cx="1918785" cy="530780"/>
          </a:xfrm>
          <a:prstGeom prst="leftRight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ESI Rules In Place</a:t>
            </a:r>
          </a:p>
        </p:txBody>
      </p:sp>
      <p:sp>
        <p:nvSpPr>
          <p:cNvPr id="40" name="TextBox 39">
            <a:extLst>
              <a:ext uri="{FF2B5EF4-FFF2-40B4-BE49-F238E27FC236}">
                <a16:creationId xmlns:a16="http://schemas.microsoft.com/office/drawing/2014/main" id="{9FC77E6C-E0B9-48A9-8D31-B425EBC6D0DF}"/>
              </a:ext>
            </a:extLst>
          </p:cNvPr>
          <p:cNvSpPr txBox="1"/>
          <p:nvPr/>
        </p:nvSpPr>
        <p:spPr>
          <a:xfrm>
            <a:off x="4590625" y="114510"/>
            <a:ext cx="6755280" cy="1015663"/>
          </a:xfrm>
          <a:prstGeom prst="rect">
            <a:avLst/>
          </a:prstGeom>
          <a:noFill/>
        </p:spPr>
        <p:txBody>
          <a:bodyPr wrap="square" lIns="91440" tIns="45720" rIns="91440" bIns="45720" rtlCol="0" anchor="t">
            <a:spAutoFit/>
          </a:bodyPr>
          <a:lstStyle/>
          <a:p>
            <a:r>
              <a:rPr lang="en-US" sz="1200" b="1" dirty="0"/>
              <a:t>The Grid-DER Service Agreement</a:t>
            </a:r>
            <a:r>
              <a:rPr lang="en-US" sz="1200" dirty="0"/>
              <a:t> defines business and interoperability requirements as well as the responsibilities of both participants across all ESI lifecycle phases: e.g., Registration &amp; Qualification - What are the performance requirements for the service program(s) DER can participate in?</a:t>
            </a:r>
            <a:endParaRPr lang="en-US" sz="1200" dirty="0">
              <a:ea typeface="+mn-lt"/>
              <a:cs typeface="+mn-lt"/>
            </a:endParaRPr>
          </a:p>
          <a:p>
            <a:r>
              <a:rPr lang="en-US" sz="1200" b="1" dirty="0">
                <a:ea typeface="+mn-lt"/>
                <a:cs typeface="+mn-lt"/>
              </a:rPr>
              <a:t>Out of Scope: </a:t>
            </a:r>
            <a:r>
              <a:rPr lang="en-US" sz="1200" dirty="0">
                <a:ea typeface="+mn-lt"/>
                <a:cs typeface="+mn-lt"/>
              </a:rPr>
              <a:t>DER Interconnection Agreement defines codified DER behavior.</a:t>
            </a:r>
            <a:endParaRPr lang="en-US" sz="1200" dirty="0">
              <a:cs typeface="Calibri" panose="020F0502020204030204"/>
            </a:endParaRPr>
          </a:p>
        </p:txBody>
      </p:sp>
      <p:sp>
        <p:nvSpPr>
          <p:cNvPr id="41" name="TextBox 40">
            <a:extLst>
              <a:ext uri="{FF2B5EF4-FFF2-40B4-BE49-F238E27FC236}">
                <a16:creationId xmlns:a16="http://schemas.microsoft.com/office/drawing/2014/main" id="{787F8AD6-629D-499F-BFF7-2035166C26CE}"/>
              </a:ext>
            </a:extLst>
          </p:cNvPr>
          <p:cNvSpPr txBox="1"/>
          <p:nvPr/>
        </p:nvSpPr>
        <p:spPr>
          <a:xfrm>
            <a:off x="770352" y="1636006"/>
            <a:ext cx="3939720" cy="830997"/>
          </a:xfrm>
          <a:prstGeom prst="rect">
            <a:avLst/>
          </a:prstGeom>
          <a:solidFill>
            <a:schemeClr val="bg1"/>
          </a:solidFill>
        </p:spPr>
        <p:txBody>
          <a:bodyPr wrap="square" rtlCol="0">
            <a:spAutoFit/>
          </a:bodyPr>
          <a:lstStyle/>
          <a:p>
            <a:r>
              <a:rPr lang="en-US" sz="1600" dirty="0"/>
              <a:t>Service posted/request made: Reserve 10MW from 5PM to 7PM as called upon</a:t>
            </a:r>
          </a:p>
          <a:p>
            <a:endParaRPr lang="en-US" sz="1600" dirty="0"/>
          </a:p>
        </p:txBody>
      </p:sp>
      <p:sp>
        <p:nvSpPr>
          <p:cNvPr id="42" name="TextBox 41">
            <a:extLst>
              <a:ext uri="{FF2B5EF4-FFF2-40B4-BE49-F238E27FC236}">
                <a16:creationId xmlns:a16="http://schemas.microsoft.com/office/drawing/2014/main" id="{31952747-FC83-4E71-A449-24A47514EB33}"/>
              </a:ext>
            </a:extLst>
          </p:cNvPr>
          <p:cNvSpPr txBox="1"/>
          <p:nvPr/>
        </p:nvSpPr>
        <p:spPr>
          <a:xfrm>
            <a:off x="7407875" y="2191635"/>
            <a:ext cx="4597806" cy="584775"/>
          </a:xfrm>
          <a:prstGeom prst="rect">
            <a:avLst/>
          </a:prstGeom>
          <a:solidFill>
            <a:schemeClr val="bg1"/>
          </a:solidFill>
        </p:spPr>
        <p:txBody>
          <a:bodyPr wrap="square" lIns="91440" tIns="45720" rIns="91440" bIns="45720" rtlCol="0" anchor="t">
            <a:spAutoFit/>
          </a:bodyPr>
          <a:lstStyle/>
          <a:p>
            <a:r>
              <a:rPr lang="en-US" sz="1600" dirty="0"/>
              <a:t>Service offered: Can provide 1 MWh reservation from 5PM to 7PM  for  $134 if called upon</a:t>
            </a:r>
          </a:p>
        </p:txBody>
      </p:sp>
      <p:sp>
        <p:nvSpPr>
          <p:cNvPr id="43" name="TextBox 42">
            <a:extLst>
              <a:ext uri="{FF2B5EF4-FFF2-40B4-BE49-F238E27FC236}">
                <a16:creationId xmlns:a16="http://schemas.microsoft.com/office/drawing/2014/main" id="{7CEE2DEF-AA4E-4B10-A27C-7494C8F9BE91}"/>
              </a:ext>
            </a:extLst>
          </p:cNvPr>
          <p:cNvSpPr txBox="1"/>
          <p:nvPr/>
        </p:nvSpPr>
        <p:spPr>
          <a:xfrm>
            <a:off x="1283029" y="2966185"/>
            <a:ext cx="3288003" cy="338554"/>
          </a:xfrm>
          <a:prstGeom prst="rect">
            <a:avLst/>
          </a:prstGeom>
          <a:solidFill>
            <a:schemeClr val="bg1"/>
          </a:solidFill>
        </p:spPr>
        <p:txBody>
          <a:bodyPr wrap="square" rtlCol="0">
            <a:spAutoFit/>
          </a:bodyPr>
          <a:lstStyle/>
          <a:p>
            <a:r>
              <a:rPr lang="en-US" sz="1600" dirty="0"/>
              <a:t>Service offer accepted/scheduled</a:t>
            </a:r>
          </a:p>
        </p:txBody>
      </p:sp>
      <p:sp>
        <p:nvSpPr>
          <p:cNvPr id="44" name="TextBox 43">
            <a:extLst>
              <a:ext uri="{FF2B5EF4-FFF2-40B4-BE49-F238E27FC236}">
                <a16:creationId xmlns:a16="http://schemas.microsoft.com/office/drawing/2014/main" id="{18BFCAC9-4719-4BB9-AC98-CD08327F2919}"/>
              </a:ext>
            </a:extLst>
          </p:cNvPr>
          <p:cNvSpPr txBox="1"/>
          <p:nvPr/>
        </p:nvSpPr>
        <p:spPr>
          <a:xfrm>
            <a:off x="7413805" y="3471525"/>
            <a:ext cx="3766829" cy="584775"/>
          </a:xfrm>
          <a:prstGeom prst="rect">
            <a:avLst/>
          </a:prstGeom>
          <a:solidFill>
            <a:schemeClr val="bg1"/>
          </a:solidFill>
        </p:spPr>
        <p:txBody>
          <a:bodyPr wrap="square" rtlCol="0">
            <a:spAutoFit/>
          </a:bodyPr>
          <a:lstStyle/>
          <a:p>
            <a:r>
              <a:rPr lang="en-US" sz="1600" dirty="0"/>
              <a:t>DER Facility operates as signaled</a:t>
            </a:r>
          </a:p>
          <a:p>
            <a:r>
              <a:rPr lang="en-US" sz="1600" dirty="0"/>
              <a:t>Performance is measured and verified</a:t>
            </a:r>
          </a:p>
        </p:txBody>
      </p:sp>
      <p:sp>
        <p:nvSpPr>
          <p:cNvPr id="45" name="TextBox 44">
            <a:extLst>
              <a:ext uri="{FF2B5EF4-FFF2-40B4-BE49-F238E27FC236}">
                <a16:creationId xmlns:a16="http://schemas.microsoft.com/office/drawing/2014/main" id="{2BFAB993-2366-4BCA-80E1-AFDCD9C2976B}"/>
              </a:ext>
            </a:extLst>
          </p:cNvPr>
          <p:cNvSpPr txBox="1"/>
          <p:nvPr/>
        </p:nvSpPr>
        <p:spPr>
          <a:xfrm>
            <a:off x="2574712" y="4106693"/>
            <a:ext cx="2428070" cy="338554"/>
          </a:xfrm>
          <a:prstGeom prst="rect">
            <a:avLst/>
          </a:prstGeom>
          <a:solidFill>
            <a:schemeClr val="bg1"/>
          </a:solidFill>
        </p:spPr>
        <p:txBody>
          <a:bodyPr wrap="square" rtlCol="0">
            <a:spAutoFit/>
          </a:bodyPr>
          <a:lstStyle/>
          <a:p>
            <a:r>
              <a:rPr lang="en-US" sz="1600" dirty="0"/>
              <a:t>Service Settlement</a:t>
            </a:r>
          </a:p>
        </p:txBody>
      </p:sp>
      <p:sp>
        <p:nvSpPr>
          <p:cNvPr id="46" name="Right Brace 45">
            <a:extLst>
              <a:ext uri="{FF2B5EF4-FFF2-40B4-BE49-F238E27FC236}">
                <a16:creationId xmlns:a16="http://schemas.microsoft.com/office/drawing/2014/main" id="{81481380-C375-4E4C-AA36-031D9AD88705}"/>
              </a:ext>
            </a:extLst>
          </p:cNvPr>
          <p:cNvSpPr/>
          <p:nvPr/>
        </p:nvSpPr>
        <p:spPr>
          <a:xfrm>
            <a:off x="4322146" y="1570865"/>
            <a:ext cx="502918" cy="5071657"/>
          </a:xfrm>
          <a:prstGeom prst="rightBrace">
            <a:avLst>
              <a:gd name="adj1" fmla="val 8333"/>
              <a:gd name="adj2" fmla="val 63631"/>
            </a:avLst>
          </a:prstGeom>
          <a:ln/>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47" name="Right Brace 46">
            <a:extLst>
              <a:ext uri="{FF2B5EF4-FFF2-40B4-BE49-F238E27FC236}">
                <a16:creationId xmlns:a16="http://schemas.microsoft.com/office/drawing/2014/main" id="{7BC43332-80B0-40C9-8780-01C1FFFD525C}"/>
              </a:ext>
            </a:extLst>
          </p:cNvPr>
          <p:cNvSpPr/>
          <p:nvPr/>
        </p:nvSpPr>
        <p:spPr>
          <a:xfrm rot="10800000">
            <a:off x="7061274" y="1497533"/>
            <a:ext cx="502918" cy="5144990"/>
          </a:xfrm>
          <a:prstGeom prst="rightBrace">
            <a:avLst>
              <a:gd name="adj1" fmla="val 8333"/>
              <a:gd name="adj2" fmla="val 35928"/>
            </a:avLst>
          </a:prstGeom>
          <a:ln/>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cxnSp>
        <p:nvCxnSpPr>
          <p:cNvPr id="48" name="Straight Connector 47">
            <a:extLst>
              <a:ext uri="{FF2B5EF4-FFF2-40B4-BE49-F238E27FC236}">
                <a16:creationId xmlns:a16="http://schemas.microsoft.com/office/drawing/2014/main" id="{06C8E696-A09A-4CCD-8EF9-D5FA2C5054B3}"/>
              </a:ext>
            </a:extLst>
          </p:cNvPr>
          <p:cNvCxnSpPr>
            <a:cxnSpLocks/>
          </p:cNvCxnSpPr>
          <p:nvPr/>
        </p:nvCxnSpPr>
        <p:spPr>
          <a:xfrm>
            <a:off x="1952200" y="2158980"/>
            <a:ext cx="8584706" cy="0"/>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45A595BA-33DA-4DFE-95A2-8CBA4E2DC110}"/>
              </a:ext>
            </a:extLst>
          </p:cNvPr>
          <p:cNvCxnSpPr>
            <a:cxnSpLocks/>
          </p:cNvCxnSpPr>
          <p:nvPr/>
        </p:nvCxnSpPr>
        <p:spPr>
          <a:xfrm>
            <a:off x="1417320" y="2801559"/>
            <a:ext cx="9073866" cy="55518"/>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FCD868A4-7E10-4A03-BCC2-8A012AA57FE9}"/>
              </a:ext>
            </a:extLst>
          </p:cNvPr>
          <p:cNvCxnSpPr>
            <a:cxnSpLocks/>
          </p:cNvCxnSpPr>
          <p:nvPr/>
        </p:nvCxnSpPr>
        <p:spPr>
          <a:xfrm>
            <a:off x="1417320" y="3417301"/>
            <a:ext cx="9073866" cy="0"/>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B98F9435-8C7C-4B74-ACF1-150CB7A9B944}"/>
              </a:ext>
            </a:extLst>
          </p:cNvPr>
          <p:cNvCxnSpPr>
            <a:cxnSpLocks/>
          </p:cNvCxnSpPr>
          <p:nvPr/>
        </p:nvCxnSpPr>
        <p:spPr>
          <a:xfrm flipV="1">
            <a:off x="1417320" y="4101114"/>
            <a:ext cx="9062680" cy="1109"/>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E0C8799A-1BED-4C20-95B2-B04163CF4FF9}"/>
              </a:ext>
            </a:extLst>
          </p:cNvPr>
          <p:cNvCxnSpPr>
            <a:cxnSpLocks/>
          </p:cNvCxnSpPr>
          <p:nvPr/>
        </p:nvCxnSpPr>
        <p:spPr>
          <a:xfrm>
            <a:off x="4584043" y="1928393"/>
            <a:ext cx="270012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89AA9177-8948-4B17-80B7-743F270A5C20}"/>
              </a:ext>
            </a:extLst>
          </p:cNvPr>
          <p:cNvSpPr txBox="1"/>
          <p:nvPr/>
        </p:nvSpPr>
        <p:spPr>
          <a:xfrm>
            <a:off x="7407875" y="1718488"/>
            <a:ext cx="3495165" cy="338554"/>
          </a:xfrm>
          <a:prstGeom prst="rect">
            <a:avLst/>
          </a:prstGeom>
          <a:solidFill>
            <a:schemeClr val="bg1"/>
          </a:solidFill>
        </p:spPr>
        <p:txBody>
          <a:bodyPr wrap="square" lIns="91440" tIns="45720" rIns="91440" bIns="45720" rtlCol="0" anchor="t">
            <a:spAutoFit/>
          </a:bodyPr>
          <a:lstStyle>
            <a:defPPr>
              <a:defRPr lang="en-US"/>
            </a:defPPr>
            <a:lvl1pPr>
              <a:defRPr sz="1200">
                <a:solidFill>
                  <a:schemeClr val="bg1">
                    <a:lumMod val="75000"/>
                  </a:schemeClr>
                </a:solidFill>
              </a:defRPr>
            </a:lvl1pPr>
          </a:lstStyle>
          <a:p>
            <a:r>
              <a:rPr lang="en-US" sz="1600" dirty="0"/>
              <a:t>Msg received, internal decisions</a:t>
            </a:r>
          </a:p>
        </p:txBody>
      </p:sp>
      <p:cxnSp>
        <p:nvCxnSpPr>
          <p:cNvPr id="54" name="Straight Arrow Connector 53">
            <a:extLst>
              <a:ext uri="{FF2B5EF4-FFF2-40B4-BE49-F238E27FC236}">
                <a16:creationId xmlns:a16="http://schemas.microsoft.com/office/drawing/2014/main" id="{26203485-501B-4E57-94A7-47B8B0BAF47D}"/>
              </a:ext>
            </a:extLst>
          </p:cNvPr>
          <p:cNvCxnSpPr>
            <a:cxnSpLocks/>
          </p:cNvCxnSpPr>
          <p:nvPr/>
        </p:nvCxnSpPr>
        <p:spPr>
          <a:xfrm>
            <a:off x="8930785" y="2005747"/>
            <a:ext cx="0" cy="276425"/>
          </a:xfrm>
          <a:prstGeom prst="straightConnector1">
            <a:avLst/>
          </a:prstGeom>
          <a:ln>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AD983E58-0479-49DA-B4C2-7CD27A369997}"/>
              </a:ext>
            </a:extLst>
          </p:cNvPr>
          <p:cNvSpPr txBox="1"/>
          <p:nvPr/>
        </p:nvSpPr>
        <p:spPr>
          <a:xfrm>
            <a:off x="1466304" y="2288860"/>
            <a:ext cx="3082957" cy="338554"/>
          </a:xfrm>
          <a:prstGeom prst="rect">
            <a:avLst/>
          </a:prstGeom>
          <a:solidFill>
            <a:schemeClr val="bg1"/>
          </a:solidFill>
        </p:spPr>
        <p:txBody>
          <a:bodyPr wrap="square" lIns="91440" tIns="45720" rIns="91440" bIns="45720" rtlCol="0" anchor="t">
            <a:spAutoFit/>
          </a:bodyPr>
          <a:lstStyle/>
          <a:p>
            <a:r>
              <a:rPr lang="en-US" sz="1600" dirty="0">
                <a:solidFill>
                  <a:schemeClr val="bg1">
                    <a:lumMod val="75000"/>
                  </a:schemeClr>
                </a:solidFill>
              </a:rPr>
              <a:t>Msg received, internal decisions</a:t>
            </a:r>
          </a:p>
        </p:txBody>
      </p:sp>
      <p:cxnSp>
        <p:nvCxnSpPr>
          <p:cNvPr id="56" name="Straight Arrow Connector 55">
            <a:extLst>
              <a:ext uri="{FF2B5EF4-FFF2-40B4-BE49-F238E27FC236}">
                <a16:creationId xmlns:a16="http://schemas.microsoft.com/office/drawing/2014/main" id="{6709F524-F800-4710-B26B-27668329EDEE}"/>
              </a:ext>
            </a:extLst>
          </p:cNvPr>
          <p:cNvCxnSpPr>
            <a:cxnSpLocks/>
          </p:cNvCxnSpPr>
          <p:nvPr/>
        </p:nvCxnSpPr>
        <p:spPr>
          <a:xfrm>
            <a:off x="2915953" y="2633958"/>
            <a:ext cx="0" cy="276425"/>
          </a:xfrm>
          <a:prstGeom prst="straightConnector1">
            <a:avLst/>
          </a:prstGeom>
          <a:ln>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DF34BC83-801D-4735-8A10-3B10459A5A81}"/>
              </a:ext>
            </a:extLst>
          </p:cNvPr>
          <p:cNvCxnSpPr>
            <a:cxnSpLocks/>
          </p:cNvCxnSpPr>
          <p:nvPr/>
        </p:nvCxnSpPr>
        <p:spPr>
          <a:xfrm flipH="1">
            <a:off x="4590625" y="2467960"/>
            <a:ext cx="270012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EFD7F563-FB55-483F-A4BF-FBACD6769CA7}"/>
              </a:ext>
            </a:extLst>
          </p:cNvPr>
          <p:cNvCxnSpPr>
            <a:cxnSpLocks/>
          </p:cNvCxnSpPr>
          <p:nvPr/>
        </p:nvCxnSpPr>
        <p:spPr>
          <a:xfrm>
            <a:off x="4590625" y="3128123"/>
            <a:ext cx="270012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3746E4CF-D510-4DDE-A4A5-6CBDBAE9E77E}"/>
              </a:ext>
            </a:extLst>
          </p:cNvPr>
          <p:cNvSpPr txBox="1"/>
          <p:nvPr/>
        </p:nvSpPr>
        <p:spPr>
          <a:xfrm>
            <a:off x="7413805" y="2963140"/>
            <a:ext cx="3495165" cy="338554"/>
          </a:xfrm>
          <a:prstGeom prst="rect">
            <a:avLst/>
          </a:prstGeom>
          <a:solidFill>
            <a:schemeClr val="bg1"/>
          </a:solidFill>
        </p:spPr>
        <p:txBody>
          <a:bodyPr wrap="square" lIns="91440" tIns="45720" rIns="91440" bIns="45720" rtlCol="0" anchor="t">
            <a:spAutoFit/>
          </a:bodyPr>
          <a:lstStyle>
            <a:defPPr>
              <a:defRPr lang="en-US"/>
            </a:defPPr>
            <a:lvl1pPr>
              <a:defRPr sz="1200">
                <a:solidFill>
                  <a:schemeClr val="bg1">
                    <a:lumMod val="75000"/>
                  </a:schemeClr>
                </a:solidFill>
              </a:defRPr>
            </a:lvl1pPr>
          </a:lstStyle>
          <a:p>
            <a:r>
              <a:rPr lang="en-US" sz="1600" dirty="0"/>
              <a:t>Msg received, internal decisions</a:t>
            </a:r>
          </a:p>
        </p:txBody>
      </p:sp>
      <p:cxnSp>
        <p:nvCxnSpPr>
          <p:cNvPr id="60" name="Straight Arrow Connector 59">
            <a:extLst>
              <a:ext uri="{FF2B5EF4-FFF2-40B4-BE49-F238E27FC236}">
                <a16:creationId xmlns:a16="http://schemas.microsoft.com/office/drawing/2014/main" id="{79E1541C-9692-4638-9B37-80468FFD288F}"/>
              </a:ext>
            </a:extLst>
          </p:cNvPr>
          <p:cNvCxnSpPr>
            <a:cxnSpLocks/>
          </p:cNvCxnSpPr>
          <p:nvPr/>
        </p:nvCxnSpPr>
        <p:spPr>
          <a:xfrm>
            <a:off x="8920329" y="2698266"/>
            <a:ext cx="0" cy="276425"/>
          </a:xfrm>
          <a:prstGeom prst="straightConnector1">
            <a:avLst/>
          </a:prstGeom>
          <a:ln>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1" name="TextBox 60">
            <a:extLst>
              <a:ext uri="{FF2B5EF4-FFF2-40B4-BE49-F238E27FC236}">
                <a16:creationId xmlns:a16="http://schemas.microsoft.com/office/drawing/2014/main" id="{E0C3C8AB-C5AF-459F-A775-CFD3B2588820}"/>
              </a:ext>
            </a:extLst>
          </p:cNvPr>
          <p:cNvSpPr txBox="1"/>
          <p:nvPr/>
        </p:nvSpPr>
        <p:spPr>
          <a:xfrm>
            <a:off x="1262460" y="3588415"/>
            <a:ext cx="3288003" cy="584775"/>
          </a:xfrm>
          <a:prstGeom prst="rect">
            <a:avLst/>
          </a:prstGeom>
          <a:solidFill>
            <a:schemeClr val="bg1"/>
          </a:solidFill>
        </p:spPr>
        <p:txBody>
          <a:bodyPr wrap="square" rtlCol="0">
            <a:spAutoFit/>
          </a:bodyPr>
          <a:lstStyle/>
          <a:p>
            <a:r>
              <a:rPr lang="en-US" sz="1600" dirty="0"/>
              <a:t>Dispatch signal sent as required. Performance measured &amp; verified</a:t>
            </a:r>
          </a:p>
        </p:txBody>
      </p:sp>
      <p:sp>
        <p:nvSpPr>
          <p:cNvPr id="62" name="TextBox 61">
            <a:extLst>
              <a:ext uri="{FF2B5EF4-FFF2-40B4-BE49-F238E27FC236}">
                <a16:creationId xmlns:a16="http://schemas.microsoft.com/office/drawing/2014/main" id="{678E2DDD-073C-4092-9EF0-3EB167C75628}"/>
              </a:ext>
            </a:extLst>
          </p:cNvPr>
          <p:cNvSpPr txBox="1"/>
          <p:nvPr/>
        </p:nvSpPr>
        <p:spPr>
          <a:xfrm>
            <a:off x="7418448" y="4102223"/>
            <a:ext cx="2428070" cy="338554"/>
          </a:xfrm>
          <a:prstGeom prst="rect">
            <a:avLst/>
          </a:prstGeom>
          <a:solidFill>
            <a:schemeClr val="bg1"/>
          </a:solidFill>
        </p:spPr>
        <p:txBody>
          <a:bodyPr wrap="square" rtlCol="0">
            <a:spAutoFit/>
          </a:bodyPr>
          <a:lstStyle/>
          <a:p>
            <a:r>
              <a:rPr lang="en-US" sz="1600" dirty="0"/>
              <a:t>Service Settlement</a:t>
            </a:r>
          </a:p>
        </p:txBody>
      </p:sp>
      <p:sp>
        <p:nvSpPr>
          <p:cNvPr id="63" name="TextBox 62">
            <a:extLst>
              <a:ext uri="{FF2B5EF4-FFF2-40B4-BE49-F238E27FC236}">
                <a16:creationId xmlns:a16="http://schemas.microsoft.com/office/drawing/2014/main" id="{0442BAC0-1167-426C-BAC4-14E76F9964F4}"/>
              </a:ext>
            </a:extLst>
          </p:cNvPr>
          <p:cNvSpPr txBox="1"/>
          <p:nvPr/>
        </p:nvSpPr>
        <p:spPr>
          <a:xfrm>
            <a:off x="3002517" y="6167537"/>
            <a:ext cx="1312089" cy="523220"/>
          </a:xfrm>
          <a:prstGeom prst="rect">
            <a:avLst/>
          </a:prstGeom>
          <a:solidFill>
            <a:schemeClr val="bg1"/>
          </a:solidFill>
        </p:spPr>
        <p:txBody>
          <a:bodyPr wrap="square" rtlCol="0">
            <a:spAutoFit/>
          </a:bodyPr>
          <a:lstStyle/>
          <a:p>
            <a:pPr algn="ctr"/>
            <a:r>
              <a:rPr lang="en-US" dirty="0"/>
              <a:t>Grid Service</a:t>
            </a:r>
          </a:p>
          <a:p>
            <a:pPr algn="ctr"/>
            <a:r>
              <a:rPr lang="en-US" dirty="0"/>
              <a:t>Requestor</a:t>
            </a:r>
          </a:p>
        </p:txBody>
      </p:sp>
      <p:sp>
        <p:nvSpPr>
          <p:cNvPr id="64" name="TextBox 63">
            <a:extLst>
              <a:ext uri="{FF2B5EF4-FFF2-40B4-BE49-F238E27FC236}">
                <a16:creationId xmlns:a16="http://schemas.microsoft.com/office/drawing/2014/main" id="{1465805D-1E75-4C15-A97B-AA05D175E6BB}"/>
              </a:ext>
            </a:extLst>
          </p:cNvPr>
          <p:cNvSpPr txBox="1"/>
          <p:nvPr/>
        </p:nvSpPr>
        <p:spPr>
          <a:xfrm>
            <a:off x="7432477" y="6168416"/>
            <a:ext cx="1763417" cy="523220"/>
          </a:xfrm>
          <a:prstGeom prst="rect">
            <a:avLst/>
          </a:prstGeom>
          <a:solidFill>
            <a:schemeClr val="bg1"/>
          </a:solidFill>
        </p:spPr>
        <p:txBody>
          <a:bodyPr wrap="square" rtlCol="0">
            <a:spAutoFit/>
          </a:bodyPr>
          <a:lstStyle/>
          <a:p>
            <a:pPr algn="ctr"/>
            <a:r>
              <a:rPr lang="en-US" dirty="0"/>
              <a:t>Grid Service Provider</a:t>
            </a:r>
          </a:p>
        </p:txBody>
      </p:sp>
      <p:cxnSp>
        <p:nvCxnSpPr>
          <p:cNvPr id="3" name="Straight Arrow Connector 2">
            <a:extLst>
              <a:ext uri="{FF2B5EF4-FFF2-40B4-BE49-F238E27FC236}">
                <a16:creationId xmlns:a16="http://schemas.microsoft.com/office/drawing/2014/main" id="{F5C1F800-988E-9894-C375-F0BA9FB439B1}"/>
              </a:ext>
            </a:extLst>
          </p:cNvPr>
          <p:cNvCxnSpPr>
            <a:cxnSpLocks/>
          </p:cNvCxnSpPr>
          <p:nvPr/>
        </p:nvCxnSpPr>
        <p:spPr>
          <a:xfrm>
            <a:off x="4598976" y="3769037"/>
            <a:ext cx="270012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D7CE4AE4-4A9B-E062-6E68-D45D10B097D7}"/>
              </a:ext>
            </a:extLst>
          </p:cNvPr>
          <p:cNvSpPr txBox="1"/>
          <p:nvPr/>
        </p:nvSpPr>
        <p:spPr>
          <a:xfrm>
            <a:off x="4791575" y="2797939"/>
            <a:ext cx="2298225" cy="307777"/>
          </a:xfrm>
          <a:prstGeom prst="rect">
            <a:avLst/>
          </a:prstGeom>
          <a:noFill/>
        </p:spPr>
        <p:txBody>
          <a:bodyPr wrap="square" rtlCol="0">
            <a:spAutoFit/>
          </a:bodyPr>
          <a:lstStyle/>
          <a:p>
            <a:pPr algn="ctr"/>
            <a:r>
              <a:rPr lang="en-US" dirty="0"/>
              <a:t>Schedule</a:t>
            </a:r>
          </a:p>
        </p:txBody>
      </p:sp>
      <p:sp>
        <p:nvSpPr>
          <p:cNvPr id="6" name="TextBox 5">
            <a:extLst>
              <a:ext uri="{FF2B5EF4-FFF2-40B4-BE49-F238E27FC236}">
                <a16:creationId xmlns:a16="http://schemas.microsoft.com/office/drawing/2014/main" id="{C60C0587-EF40-A1BC-8366-80A08FCC15F8}"/>
              </a:ext>
            </a:extLst>
          </p:cNvPr>
          <p:cNvSpPr txBox="1"/>
          <p:nvPr/>
        </p:nvSpPr>
        <p:spPr>
          <a:xfrm>
            <a:off x="4777784" y="3502855"/>
            <a:ext cx="2298225" cy="523220"/>
          </a:xfrm>
          <a:prstGeom prst="rect">
            <a:avLst/>
          </a:prstGeom>
          <a:noFill/>
        </p:spPr>
        <p:txBody>
          <a:bodyPr wrap="square" rtlCol="0">
            <a:spAutoFit/>
          </a:bodyPr>
          <a:lstStyle/>
          <a:p>
            <a:pPr algn="ctr"/>
            <a:r>
              <a:rPr lang="en-US" dirty="0"/>
              <a:t>Operate</a:t>
            </a:r>
          </a:p>
          <a:p>
            <a:pPr algn="ctr"/>
            <a:r>
              <a:rPr lang="en-US" dirty="0"/>
              <a:t>Measure &amp; Verify</a:t>
            </a:r>
          </a:p>
        </p:txBody>
      </p:sp>
      <p:sp>
        <p:nvSpPr>
          <p:cNvPr id="7" name="TextBox 6">
            <a:extLst>
              <a:ext uri="{FF2B5EF4-FFF2-40B4-BE49-F238E27FC236}">
                <a16:creationId xmlns:a16="http://schemas.microsoft.com/office/drawing/2014/main" id="{F12B92B6-DB83-7205-D774-29418C189B36}"/>
              </a:ext>
            </a:extLst>
          </p:cNvPr>
          <p:cNvSpPr txBox="1"/>
          <p:nvPr/>
        </p:nvSpPr>
        <p:spPr>
          <a:xfrm>
            <a:off x="4801143" y="4199819"/>
            <a:ext cx="2298225" cy="307777"/>
          </a:xfrm>
          <a:prstGeom prst="rect">
            <a:avLst/>
          </a:prstGeom>
          <a:noFill/>
        </p:spPr>
        <p:txBody>
          <a:bodyPr wrap="square" rtlCol="0">
            <a:spAutoFit/>
          </a:bodyPr>
          <a:lstStyle/>
          <a:p>
            <a:pPr algn="ctr"/>
            <a:r>
              <a:rPr lang="en-US" dirty="0"/>
              <a:t>Settle</a:t>
            </a:r>
          </a:p>
        </p:txBody>
      </p:sp>
    </p:spTree>
    <p:extLst>
      <p:ext uri="{BB962C8B-B14F-4D97-AF65-F5344CB8AC3E}">
        <p14:creationId xmlns:p14="http://schemas.microsoft.com/office/powerpoint/2010/main" val="26921790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0CB08F-2B85-C2D4-A139-8D6C516D2643}"/>
              </a:ext>
            </a:extLst>
          </p:cNvPr>
          <p:cNvSpPr>
            <a:spLocks noGrp="1"/>
          </p:cNvSpPr>
          <p:nvPr>
            <p:ph type="title"/>
          </p:nvPr>
        </p:nvSpPr>
        <p:spPr/>
        <p:txBody>
          <a:bodyPr/>
          <a:lstStyle/>
          <a:p>
            <a:r>
              <a:rPr lang="en-US" dirty="0"/>
              <a:t>Ongoing  and Future ESI and Grid Service Needs </a:t>
            </a:r>
          </a:p>
        </p:txBody>
      </p:sp>
      <p:sp>
        <p:nvSpPr>
          <p:cNvPr id="3" name="Text Placeholder 2">
            <a:extLst>
              <a:ext uri="{FF2B5EF4-FFF2-40B4-BE49-F238E27FC236}">
                <a16:creationId xmlns:a16="http://schemas.microsoft.com/office/drawing/2014/main" id="{D76C4B5F-0F3D-6F35-2378-A14CD3916BA8}"/>
              </a:ext>
            </a:extLst>
          </p:cNvPr>
          <p:cNvSpPr>
            <a:spLocks noGrp="1"/>
          </p:cNvSpPr>
          <p:nvPr>
            <p:ph type="body" idx="1"/>
          </p:nvPr>
        </p:nvSpPr>
        <p:spPr/>
        <p:txBody>
          <a:bodyPr/>
          <a:lstStyle/>
          <a:p>
            <a:r>
              <a:rPr lang="en-US" dirty="0"/>
              <a:t>Standardization and adoption need:</a:t>
            </a:r>
          </a:p>
          <a:p>
            <a:pPr lvl="1"/>
            <a:r>
              <a:rPr lang="en-US" dirty="0"/>
              <a:t>Develop parameterized and automated contracting process – PNNL developing WS-Agreement Framework for Grid Services</a:t>
            </a:r>
          </a:p>
          <a:p>
            <a:pPr lvl="1"/>
            <a:r>
              <a:rPr lang="en-US" dirty="0"/>
              <a:t>Quantify the capability of DER and grid-edge assets to provide the various Grid Services – PNNL applying data set analysis to estimate current availability of physical and digital capability</a:t>
            </a:r>
          </a:p>
          <a:p>
            <a:pPr lvl="2"/>
            <a:r>
              <a:rPr lang="en-US" dirty="0"/>
              <a:t>Eventually will use a variety of scenarios to value such services. Similar to DSO+T – low, medium, high adoption.</a:t>
            </a:r>
          </a:p>
          <a:p>
            <a:pPr lvl="1"/>
            <a:r>
              <a:rPr lang="en-US" dirty="0"/>
              <a:t>Develop profiles that help users more easily implement standards to support Grid Service interactions</a:t>
            </a:r>
          </a:p>
          <a:p>
            <a:pPr lvl="1"/>
            <a:r>
              <a:rPr lang="en-US" dirty="0"/>
              <a:t>Develop Test procedures to score the ability of DER and DER Facility to provide services and which - multi-lab proposal under review</a:t>
            </a:r>
          </a:p>
          <a:p>
            <a:pPr lvl="1"/>
            <a:r>
              <a:rPr lang="en-US" dirty="0"/>
              <a:t>Modeling of system including the electrical and digital network requirements and constraints</a:t>
            </a:r>
          </a:p>
          <a:p>
            <a:pPr lvl="1"/>
            <a:r>
              <a:rPr lang="en-US" dirty="0"/>
              <a:t>Large scale demonstration including but also beyond Energy and Reserve Services  </a:t>
            </a:r>
          </a:p>
          <a:p>
            <a:pPr lvl="1"/>
            <a:endParaRPr lang="en-US" dirty="0"/>
          </a:p>
          <a:p>
            <a:pPr lvl="1"/>
            <a:endParaRPr lang="en-US" dirty="0"/>
          </a:p>
          <a:p>
            <a:pPr marL="91440" indent="0">
              <a:buNone/>
            </a:pPr>
            <a:endParaRPr lang="en-US" dirty="0"/>
          </a:p>
          <a:p>
            <a:pPr lvl="1"/>
            <a:endParaRPr lang="en-US" dirty="0"/>
          </a:p>
        </p:txBody>
      </p:sp>
    </p:spTree>
    <p:extLst>
      <p:ext uri="{BB962C8B-B14F-4D97-AF65-F5344CB8AC3E}">
        <p14:creationId xmlns:p14="http://schemas.microsoft.com/office/powerpoint/2010/main" val="37757464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7CC44F9-3BC2-D490-CDE0-F2F55CF2853A}"/>
              </a:ext>
            </a:extLst>
          </p:cNvPr>
          <p:cNvSpPr>
            <a:spLocks noGrp="1"/>
          </p:cNvSpPr>
          <p:nvPr>
            <p:ph type="sldNum" sz="quarter" idx="12"/>
          </p:nvPr>
        </p:nvSpPr>
        <p:spPr/>
        <p:txBody>
          <a:bodyPr/>
          <a:lstStyle/>
          <a:p>
            <a:fld id="{FE7A4BB3-E848-5A44-82DF-322201952CD8}" type="slidenum">
              <a:rPr lang="en-US" smtClean="0"/>
              <a:pPr/>
              <a:t>2</a:t>
            </a:fld>
            <a:endParaRPr lang="en-US" dirty="0"/>
          </a:p>
        </p:txBody>
      </p:sp>
      <p:pic>
        <p:nvPicPr>
          <p:cNvPr id="3" name="Picture 2">
            <a:extLst>
              <a:ext uri="{FF2B5EF4-FFF2-40B4-BE49-F238E27FC236}">
                <a16:creationId xmlns:a16="http://schemas.microsoft.com/office/drawing/2014/main" id="{24848A6D-B3F5-91D6-CA4C-30736967D001}"/>
              </a:ext>
            </a:extLst>
          </p:cNvPr>
          <p:cNvPicPr>
            <a:picLocks noChangeAspect="1"/>
          </p:cNvPicPr>
          <p:nvPr/>
        </p:nvPicPr>
        <p:blipFill>
          <a:blip r:embed="rId2"/>
          <a:stretch>
            <a:fillRect/>
          </a:stretch>
        </p:blipFill>
        <p:spPr>
          <a:xfrm>
            <a:off x="4051610" y="78732"/>
            <a:ext cx="5315414" cy="6672541"/>
          </a:xfrm>
          <a:prstGeom prst="rect">
            <a:avLst/>
          </a:prstGeom>
        </p:spPr>
      </p:pic>
    </p:spTree>
    <p:extLst>
      <p:ext uri="{BB962C8B-B14F-4D97-AF65-F5344CB8AC3E}">
        <p14:creationId xmlns:p14="http://schemas.microsoft.com/office/powerpoint/2010/main" val="1395751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3D7873A-4E45-F992-CCF5-54131A3BAEC5}"/>
              </a:ext>
            </a:extLst>
          </p:cNvPr>
          <p:cNvPicPr>
            <a:picLocks noChangeAspect="1"/>
          </p:cNvPicPr>
          <p:nvPr/>
        </p:nvPicPr>
        <p:blipFill>
          <a:blip r:embed="rId2"/>
          <a:stretch>
            <a:fillRect/>
          </a:stretch>
        </p:blipFill>
        <p:spPr>
          <a:xfrm>
            <a:off x="593558" y="216568"/>
            <a:ext cx="10911692" cy="6480208"/>
          </a:xfrm>
          <a:prstGeom prst="rect">
            <a:avLst/>
          </a:prstGeom>
        </p:spPr>
      </p:pic>
    </p:spTree>
    <p:extLst>
      <p:ext uri="{BB962C8B-B14F-4D97-AF65-F5344CB8AC3E}">
        <p14:creationId xmlns:p14="http://schemas.microsoft.com/office/powerpoint/2010/main" val="41913634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1"/>
          <p:cNvSpPr txBox="1">
            <a:spLocks noGrp="1"/>
          </p:cNvSpPr>
          <p:nvPr>
            <p:ph type="ctrTitle"/>
          </p:nvPr>
        </p:nvSpPr>
        <p:spPr>
          <a:xfrm>
            <a:off x="764499" y="387675"/>
            <a:ext cx="10168107" cy="1634396"/>
          </a:xfrm>
          <a:prstGeom prst="rect">
            <a:avLst/>
          </a:prstGeom>
          <a:noFill/>
          <a:ln>
            <a:noFill/>
          </a:ln>
        </p:spPr>
        <p:txBody>
          <a:bodyPr spcFirstLastPara="1" wrap="square" lIns="274300" tIns="274300" rIns="274300" bIns="274300" anchor="b" anchorCtr="0">
            <a:noAutofit/>
          </a:bodyPr>
          <a:lstStyle/>
          <a:p>
            <a:pPr marL="0" lvl="0" indent="0" algn="l" rtl="0">
              <a:lnSpc>
                <a:spcPct val="100000"/>
              </a:lnSpc>
              <a:spcBef>
                <a:spcPts val="0"/>
              </a:spcBef>
              <a:spcAft>
                <a:spcPts val="0"/>
              </a:spcAft>
              <a:buClr>
                <a:schemeClr val="dk1"/>
              </a:buClr>
              <a:buSzPts val="3600"/>
              <a:buFont typeface="Arial"/>
              <a:buNone/>
            </a:pPr>
            <a:r>
              <a:rPr lang="en-US" dirty="0">
                <a:solidFill>
                  <a:schemeClr val="dk1"/>
                </a:solidFill>
              </a:rPr>
              <a:t>A Method to </a:t>
            </a:r>
            <a:r>
              <a:rPr lang="en-US">
                <a:solidFill>
                  <a:schemeClr val="dk1"/>
                </a:solidFill>
              </a:rPr>
              <a:t>Develop an Energy </a:t>
            </a:r>
            <a:r>
              <a:rPr lang="en-US" dirty="0">
                <a:solidFill>
                  <a:schemeClr val="dk1"/>
                </a:solidFill>
              </a:rPr>
              <a:t>Services Interface </a:t>
            </a:r>
            <a:endParaRPr sz="2400" dirty="0">
              <a:solidFill>
                <a:schemeClr val="dk1"/>
              </a:solidFill>
            </a:endParaRPr>
          </a:p>
        </p:txBody>
      </p:sp>
      <p:sp>
        <p:nvSpPr>
          <p:cNvPr id="248" name="Google Shape;248;p1"/>
          <p:cNvSpPr txBox="1">
            <a:spLocks noGrp="1"/>
          </p:cNvSpPr>
          <p:nvPr>
            <p:ph type="body" idx="3"/>
          </p:nvPr>
        </p:nvSpPr>
        <p:spPr>
          <a:xfrm>
            <a:off x="700426" y="5194274"/>
            <a:ext cx="6676021" cy="863966"/>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000000"/>
              </a:buClr>
              <a:buSzPts val="2000"/>
              <a:buNone/>
            </a:pPr>
            <a:r>
              <a:rPr lang="en-US" dirty="0">
                <a:solidFill>
                  <a:srgbClr val="000000"/>
                </a:solidFill>
              </a:rPr>
              <a:t>Jaime T Kolln, PNNL		</a:t>
            </a:r>
            <a:r>
              <a:rPr lang="en-US" sz="1800" dirty="0">
                <a:solidFill>
                  <a:schemeClr val="dk1"/>
                </a:solidFill>
              </a:rPr>
              <a:t>November 2024</a:t>
            </a:r>
          </a:p>
          <a:p>
            <a:pPr marL="0" lvl="0" indent="0" algn="l" rtl="0">
              <a:lnSpc>
                <a:spcPct val="100000"/>
              </a:lnSpc>
              <a:spcBef>
                <a:spcPts val="0"/>
              </a:spcBef>
              <a:spcAft>
                <a:spcPts val="0"/>
              </a:spcAft>
              <a:buClr>
                <a:srgbClr val="000000"/>
              </a:buClr>
              <a:buSzPts val="2000"/>
              <a:buNone/>
            </a:pPr>
            <a:r>
              <a:rPr lang="en-US" sz="1800" dirty="0">
                <a:solidFill>
                  <a:schemeClr val="dk1"/>
                </a:solidFill>
              </a:rPr>
              <a:t> </a:t>
            </a:r>
          </a:p>
          <a:p>
            <a:pPr marL="0" lvl="0" indent="0" algn="l" rtl="0">
              <a:lnSpc>
                <a:spcPct val="100000"/>
              </a:lnSpc>
              <a:spcBef>
                <a:spcPts val="0"/>
              </a:spcBef>
              <a:spcAft>
                <a:spcPts val="0"/>
              </a:spcAft>
              <a:buClr>
                <a:srgbClr val="000000"/>
              </a:buClr>
              <a:buSzPts val="2000"/>
              <a:buNone/>
            </a:pPr>
            <a:r>
              <a:rPr lang="en-US" sz="1400" dirty="0">
                <a:solidFill>
                  <a:schemeClr val="dk1"/>
                </a:solidFill>
              </a:rPr>
              <a:t>	Under GMLC 2.5.2 -  PNNL, LBNL, NREL, ORNL and ANL </a:t>
            </a:r>
            <a:endParaRPr sz="1600" dirty="0"/>
          </a:p>
          <a:p>
            <a:pPr marL="0" lvl="0" indent="0" algn="l" rtl="0">
              <a:lnSpc>
                <a:spcPct val="100000"/>
              </a:lnSpc>
              <a:spcBef>
                <a:spcPts val="0"/>
              </a:spcBef>
              <a:spcAft>
                <a:spcPts val="0"/>
              </a:spcAft>
              <a:buClr>
                <a:srgbClr val="7F7F7F"/>
              </a:buClr>
              <a:buSzPts val="2000"/>
              <a:buNone/>
            </a:pPr>
            <a:endParaRPr dirty="0">
              <a:solidFill>
                <a:srgbClr val="000000"/>
              </a:solidFill>
            </a:endParaRPr>
          </a:p>
        </p:txBody>
      </p:sp>
      <p:sp>
        <p:nvSpPr>
          <p:cNvPr id="249" name="Google Shape;249;p1"/>
          <p:cNvSpPr txBox="1"/>
          <p:nvPr/>
        </p:nvSpPr>
        <p:spPr>
          <a:xfrm>
            <a:off x="1029900" y="3335725"/>
            <a:ext cx="6346547" cy="6462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9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00090"/>
                </a:solidFill>
                <a:latin typeface="Arial"/>
                <a:ea typeface="Arial"/>
                <a:cs typeface="Arial"/>
                <a:sym typeface="Arial"/>
              </a:rPr>
              <a:t>DOE Grid Modernization Laboratory Consortium (GMLC)</a:t>
            </a:r>
            <a:endParaRPr sz="1400" b="0" i="0" u="none" strike="noStrike" cap="none">
              <a:solidFill>
                <a:srgbClr val="000000"/>
              </a:solidFill>
              <a:latin typeface="Arial"/>
              <a:ea typeface="Arial"/>
              <a:cs typeface="Arial"/>
              <a:sym typeface="Arial"/>
            </a:endParaRPr>
          </a:p>
        </p:txBody>
      </p:sp>
      <p:grpSp>
        <p:nvGrpSpPr>
          <p:cNvPr id="250" name="Google Shape;250;p1"/>
          <p:cNvGrpSpPr/>
          <p:nvPr/>
        </p:nvGrpSpPr>
        <p:grpSpPr>
          <a:xfrm>
            <a:off x="7747378" y="2272553"/>
            <a:ext cx="3911519" cy="4335740"/>
            <a:chOff x="1557510" y="-35193"/>
            <a:chExt cx="5013040" cy="5489114"/>
          </a:xfrm>
        </p:grpSpPr>
        <p:sp>
          <p:nvSpPr>
            <p:cNvPr id="251" name="Google Shape;251;p1"/>
            <p:cNvSpPr/>
            <p:nvPr/>
          </p:nvSpPr>
          <p:spPr>
            <a:xfrm>
              <a:off x="1967034" y="575816"/>
              <a:ext cx="4194000" cy="4194000"/>
            </a:xfrm>
            <a:prstGeom prst="blockArc">
              <a:avLst>
                <a:gd name="adj1" fmla="val 12600000"/>
                <a:gd name="adj2" fmla="val 16200000"/>
                <a:gd name="adj3" fmla="val 4521"/>
              </a:avLst>
            </a:prstGeom>
            <a:gradFill>
              <a:gsLst>
                <a:gs pos="0">
                  <a:srgbClr val="938953"/>
                </a:gs>
                <a:gs pos="27000">
                  <a:srgbClr val="938953"/>
                </a:gs>
                <a:gs pos="60000">
                  <a:srgbClr val="5F497A"/>
                </a:gs>
                <a:gs pos="100000">
                  <a:srgbClr val="5F497A"/>
                </a:gs>
              </a:gsLst>
              <a:lin ang="0" scaled="0"/>
            </a:gradFill>
            <a:ln>
              <a:noFill/>
            </a:ln>
            <a:effectLst>
              <a:outerShdw blurRad="40000" dist="23000" dir="5400000" rotWithShape="0">
                <a:srgbClr val="000000">
                  <a:alpha val="33725"/>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252" name="Google Shape;252;p1"/>
            <p:cNvSpPr/>
            <p:nvPr/>
          </p:nvSpPr>
          <p:spPr>
            <a:xfrm>
              <a:off x="1967034" y="575816"/>
              <a:ext cx="4194000" cy="4194000"/>
            </a:xfrm>
            <a:prstGeom prst="blockArc">
              <a:avLst>
                <a:gd name="adj1" fmla="val 9000000"/>
                <a:gd name="adj2" fmla="val 12600000"/>
                <a:gd name="adj3" fmla="val 4521"/>
              </a:avLst>
            </a:prstGeom>
            <a:gradFill>
              <a:gsLst>
                <a:gs pos="0">
                  <a:srgbClr val="205867"/>
                </a:gs>
                <a:gs pos="20000">
                  <a:srgbClr val="205867"/>
                </a:gs>
                <a:gs pos="65000">
                  <a:srgbClr val="938953"/>
                </a:gs>
                <a:gs pos="100000">
                  <a:srgbClr val="938953"/>
                </a:gs>
              </a:gsLst>
              <a:lin ang="16200038" scaled="0"/>
            </a:gradFill>
            <a:ln>
              <a:noFill/>
            </a:ln>
            <a:effectLst>
              <a:outerShdw blurRad="40000" dist="23000" dir="5400000" rotWithShape="0">
                <a:srgbClr val="000000">
                  <a:alpha val="33725"/>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253" name="Google Shape;253;p1"/>
            <p:cNvSpPr/>
            <p:nvPr/>
          </p:nvSpPr>
          <p:spPr>
            <a:xfrm>
              <a:off x="1967034" y="575816"/>
              <a:ext cx="4194000" cy="4194000"/>
            </a:xfrm>
            <a:prstGeom prst="blockArc">
              <a:avLst>
                <a:gd name="adj1" fmla="val 5400000"/>
                <a:gd name="adj2" fmla="val 9000000"/>
                <a:gd name="adj3" fmla="val 4521"/>
              </a:avLst>
            </a:prstGeom>
            <a:gradFill>
              <a:gsLst>
                <a:gs pos="0">
                  <a:srgbClr val="953734"/>
                </a:gs>
                <a:gs pos="67000">
                  <a:srgbClr val="31859B"/>
                </a:gs>
                <a:gs pos="100000">
                  <a:srgbClr val="31859B"/>
                </a:gs>
              </a:gsLst>
              <a:lin ang="16200038" scaled="0"/>
            </a:gradFill>
            <a:ln>
              <a:noFill/>
            </a:ln>
            <a:effectLst>
              <a:outerShdw blurRad="40000" dist="23000" dir="5400000" rotWithShape="0">
                <a:srgbClr val="000000">
                  <a:alpha val="33725"/>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254" name="Google Shape;254;p1"/>
            <p:cNvSpPr/>
            <p:nvPr/>
          </p:nvSpPr>
          <p:spPr>
            <a:xfrm>
              <a:off x="1967034" y="575816"/>
              <a:ext cx="4194000" cy="4194000"/>
            </a:xfrm>
            <a:prstGeom prst="blockArc">
              <a:avLst>
                <a:gd name="adj1" fmla="val 1800000"/>
                <a:gd name="adj2" fmla="val 5400000"/>
                <a:gd name="adj3" fmla="val 4521"/>
              </a:avLst>
            </a:prstGeom>
            <a:gradFill>
              <a:gsLst>
                <a:gs pos="0">
                  <a:srgbClr val="76923C"/>
                </a:gs>
                <a:gs pos="20000">
                  <a:srgbClr val="76923C"/>
                </a:gs>
                <a:gs pos="60000">
                  <a:srgbClr val="D99593"/>
                </a:gs>
                <a:gs pos="100000">
                  <a:srgbClr val="D99593"/>
                </a:gs>
              </a:gsLst>
              <a:lin ang="10800025" scaled="0"/>
            </a:gradFill>
            <a:ln>
              <a:noFill/>
            </a:ln>
            <a:effectLst>
              <a:outerShdw blurRad="40000" dist="23000" dir="5400000" rotWithShape="0">
                <a:srgbClr val="000000">
                  <a:alpha val="33725"/>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255" name="Google Shape;255;p1"/>
            <p:cNvSpPr/>
            <p:nvPr/>
          </p:nvSpPr>
          <p:spPr>
            <a:xfrm>
              <a:off x="1967034" y="575816"/>
              <a:ext cx="4194000" cy="4194000"/>
            </a:xfrm>
            <a:prstGeom prst="blockArc">
              <a:avLst>
                <a:gd name="adj1" fmla="val 19800000"/>
                <a:gd name="adj2" fmla="val 1800000"/>
                <a:gd name="adj3" fmla="val 4521"/>
              </a:avLst>
            </a:prstGeom>
            <a:gradFill>
              <a:gsLst>
                <a:gs pos="0">
                  <a:srgbClr val="E36C09"/>
                </a:gs>
                <a:gs pos="82000">
                  <a:srgbClr val="76923C"/>
                </a:gs>
                <a:gs pos="100000">
                  <a:srgbClr val="76923C"/>
                </a:gs>
              </a:gsLst>
              <a:lin ang="5400012" scaled="0"/>
            </a:gradFill>
            <a:ln>
              <a:noFill/>
            </a:ln>
            <a:effectLst>
              <a:outerShdw blurRad="40000" dist="23000" dir="5400000" rotWithShape="0">
                <a:srgbClr val="000000">
                  <a:alpha val="33725"/>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256" name="Google Shape;256;p1"/>
            <p:cNvSpPr/>
            <p:nvPr/>
          </p:nvSpPr>
          <p:spPr>
            <a:xfrm>
              <a:off x="1967034" y="575816"/>
              <a:ext cx="4194000" cy="4194000"/>
            </a:xfrm>
            <a:prstGeom prst="blockArc">
              <a:avLst>
                <a:gd name="adj1" fmla="val 16200000"/>
                <a:gd name="adj2" fmla="val 19800000"/>
                <a:gd name="adj3" fmla="val 4521"/>
              </a:avLst>
            </a:prstGeom>
            <a:gradFill>
              <a:gsLst>
                <a:gs pos="0">
                  <a:srgbClr val="5F497A"/>
                </a:gs>
                <a:gs pos="38000">
                  <a:srgbClr val="5F497A"/>
                </a:gs>
                <a:gs pos="100000">
                  <a:srgbClr val="E36C09"/>
                </a:gs>
              </a:gsLst>
              <a:lin ang="0" scaled="0"/>
            </a:gradFill>
            <a:ln>
              <a:noFill/>
            </a:ln>
            <a:effectLst>
              <a:outerShdw blurRad="40000" dist="23000" dir="5400000" rotWithShape="0">
                <a:srgbClr val="000000">
                  <a:alpha val="33725"/>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257" name="Google Shape;257;p1"/>
            <p:cNvSpPr/>
            <p:nvPr/>
          </p:nvSpPr>
          <p:spPr>
            <a:xfrm>
              <a:off x="3035300" y="1644082"/>
              <a:ext cx="2057400" cy="2057400"/>
            </a:xfrm>
            <a:prstGeom prst="ellipse">
              <a:avLst/>
            </a:prstGeom>
            <a:gradFill>
              <a:gsLst>
                <a:gs pos="0">
                  <a:srgbClr val="3E7FCD"/>
                </a:gs>
                <a:gs pos="100000">
                  <a:srgbClr val="96C0FF"/>
                </a:gs>
              </a:gsLst>
              <a:lin ang="16200038" scaled="0"/>
            </a:gradFill>
            <a:ln>
              <a:noFill/>
            </a:ln>
            <a:effectLst>
              <a:outerShdw blurRad="40000" dist="23000" dir="5400000" rotWithShape="0">
                <a:srgbClr val="000000">
                  <a:alpha val="33725"/>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258" name="Google Shape;258;p1"/>
            <p:cNvSpPr txBox="1"/>
            <p:nvPr/>
          </p:nvSpPr>
          <p:spPr>
            <a:xfrm>
              <a:off x="3336599" y="1945381"/>
              <a:ext cx="1454700" cy="1454700"/>
            </a:xfrm>
            <a:prstGeom prst="rect">
              <a:avLst/>
            </a:prstGeom>
            <a:noFill/>
            <a:ln>
              <a:noFill/>
            </a:ln>
          </p:spPr>
          <p:txBody>
            <a:bodyPr spcFirstLastPara="1" wrap="square" lIns="22850" tIns="22850" rIns="22850" bIns="22850"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en-US" sz="1200" b="1" i="0" u="none" strike="noStrike" cap="none">
                  <a:solidFill>
                    <a:srgbClr val="000000"/>
                  </a:solidFill>
                  <a:latin typeface="Calibri"/>
                  <a:ea typeface="Calibri"/>
                  <a:cs typeface="Calibri"/>
                  <a:sym typeface="Calibri"/>
                </a:rPr>
                <a:t>Grid Modern-</a:t>
              </a:r>
              <a:endParaRPr sz="1200" b="1" i="0" u="none" strike="noStrike" cap="none">
                <a:solidFill>
                  <a:srgbClr val="000000"/>
                </a:solidFill>
                <a:latin typeface="Calibri"/>
                <a:ea typeface="Calibri"/>
                <a:cs typeface="Calibri"/>
                <a:sym typeface="Calibri"/>
              </a:endParaRPr>
            </a:p>
            <a:p>
              <a:pPr marL="0" marR="0" lvl="0" indent="0" algn="ctr" rtl="0">
                <a:lnSpc>
                  <a:spcPct val="90000"/>
                </a:lnSpc>
                <a:spcBef>
                  <a:spcPts val="0"/>
                </a:spcBef>
                <a:spcAft>
                  <a:spcPts val="0"/>
                </a:spcAft>
                <a:buClr>
                  <a:srgbClr val="000000"/>
                </a:buClr>
                <a:buSzPts val="1200"/>
                <a:buFont typeface="Arial"/>
                <a:buNone/>
              </a:pPr>
              <a:r>
                <a:rPr lang="en-US" sz="1200" b="1" i="0" u="none" strike="noStrike" cap="none">
                  <a:solidFill>
                    <a:srgbClr val="000000"/>
                  </a:solidFill>
                  <a:latin typeface="Calibri"/>
                  <a:ea typeface="Calibri"/>
                  <a:cs typeface="Calibri"/>
                  <a:sym typeface="Calibri"/>
                </a:rPr>
                <a:t>ization</a:t>
              </a:r>
              <a:endParaRPr sz="1200" b="1" i="0" u="none" strike="noStrike" cap="none">
                <a:solidFill>
                  <a:srgbClr val="000000"/>
                </a:solidFill>
                <a:latin typeface="Calibri"/>
                <a:ea typeface="Calibri"/>
                <a:cs typeface="Calibri"/>
                <a:sym typeface="Calibri"/>
              </a:endParaRPr>
            </a:p>
          </p:txBody>
        </p:sp>
        <p:sp>
          <p:nvSpPr>
            <p:cNvPr id="259" name="Google Shape;259;p1"/>
            <p:cNvSpPr/>
            <p:nvPr/>
          </p:nvSpPr>
          <p:spPr>
            <a:xfrm>
              <a:off x="3405584" y="-35193"/>
              <a:ext cx="1316700" cy="1316700"/>
            </a:xfrm>
            <a:prstGeom prst="ellipse">
              <a:avLst/>
            </a:prstGeom>
            <a:gradFill>
              <a:gsLst>
                <a:gs pos="0">
                  <a:srgbClr val="5F497A"/>
                </a:gs>
                <a:gs pos="100000">
                  <a:schemeClr val="lt1"/>
                </a:gs>
              </a:gsLst>
              <a:lin ang="16200038" scaled="0"/>
            </a:gradFill>
            <a:ln>
              <a:noFill/>
            </a:ln>
            <a:effectLst>
              <a:outerShdw blurRad="40000" dist="23000" dir="5400000" rotWithShape="0">
                <a:srgbClr val="000000">
                  <a:alpha val="33725"/>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260" name="Google Shape;260;p1"/>
            <p:cNvSpPr txBox="1"/>
            <p:nvPr/>
          </p:nvSpPr>
          <p:spPr>
            <a:xfrm>
              <a:off x="3598429" y="157652"/>
              <a:ext cx="931200" cy="931200"/>
            </a:xfrm>
            <a:prstGeom prst="rect">
              <a:avLst/>
            </a:prstGeom>
            <a:noFill/>
            <a:ln>
              <a:noFill/>
            </a:ln>
          </p:spPr>
          <p:txBody>
            <a:bodyPr spcFirstLastPara="1" wrap="square" lIns="22850" tIns="22850" rIns="22850" bIns="22850"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en-US" sz="1200" b="1" i="0" u="none" strike="noStrike" cap="none" dirty="0">
                  <a:solidFill>
                    <a:schemeClr val="dk1"/>
                  </a:solidFill>
                  <a:latin typeface="Calibri"/>
                  <a:ea typeface="Calibri"/>
                  <a:cs typeface="Calibri"/>
                  <a:sym typeface="Calibri"/>
                </a:rPr>
                <a:t>Reliable</a:t>
              </a:r>
              <a:endParaRPr sz="1200" b="1" i="0" u="none" strike="noStrike" cap="none" dirty="0">
                <a:solidFill>
                  <a:schemeClr val="dk1"/>
                </a:solidFill>
                <a:latin typeface="Calibri"/>
                <a:ea typeface="Calibri"/>
                <a:cs typeface="Calibri"/>
                <a:sym typeface="Calibri"/>
              </a:endParaRPr>
            </a:p>
          </p:txBody>
        </p:sp>
        <p:sp>
          <p:nvSpPr>
            <p:cNvPr id="261" name="Google Shape;261;p1"/>
            <p:cNvSpPr/>
            <p:nvPr/>
          </p:nvSpPr>
          <p:spPr>
            <a:xfrm>
              <a:off x="5180554" y="989586"/>
              <a:ext cx="1316700" cy="1316700"/>
            </a:xfrm>
            <a:prstGeom prst="ellipse">
              <a:avLst/>
            </a:prstGeom>
            <a:gradFill>
              <a:gsLst>
                <a:gs pos="0">
                  <a:srgbClr val="E36C09"/>
                </a:gs>
                <a:gs pos="100000">
                  <a:srgbClr val="FBD4B4"/>
                </a:gs>
              </a:gsLst>
              <a:lin ang="18900044" scaled="0"/>
            </a:gradFill>
            <a:ln>
              <a:noFill/>
            </a:ln>
            <a:effectLst>
              <a:outerShdw blurRad="40000" dist="23000" dir="5400000" rotWithShape="0">
                <a:srgbClr val="000000">
                  <a:alpha val="33725"/>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262" name="Google Shape;262;p1"/>
            <p:cNvSpPr txBox="1"/>
            <p:nvPr/>
          </p:nvSpPr>
          <p:spPr>
            <a:xfrm>
              <a:off x="5373399" y="1182431"/>
              <a:ext cx="931200" cy="931200"/>
            </a:xfrm>
            <a:prstGeom prst="rect">
              <a:avLst/>
            </a:prstGeom>
            <a:noFill/>
            <a:ln>
              <a:noFill/>
            </a:ln>
          </p:spPr>
          <p:txBody>
            <a:bodyPr spcFirstLastPara="1" wrap="square" lIns="22850" tIns="22850" rIns="22850" bIns="22850"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en-US" sz="1200" b="1" i="0" u="none" strike="noStrike" cap="none">
                  <a:solidFill>
                    <a:srgbClr val="000000"/>
                  </a:solidFill>
                  <a:latin typeface="Calibri"/>
                  <a:ea typeface="Calibri"/>
                  <a:cs typeface="Calibri"/>
                  <a:sym typeface="Calibri"/>
                </a:rPr>
                <a:t>Secure</a:t>
              </a:r>
              <a:endParaRPr sz="1200" b="1" i="0" u="none" strike="noStrike" cap="none">
                <a:solidFill>
                  <a:srgbClr val="000000"/>
                </a:solidFill>
                <a:latin typeface="Calibri"/>
                <a:ea typeface="Calibri"/>
                <a:cs typeface="Calibri"/>
                <a:sym typeface="Calibri"/>
              </a:endParaRPr>
            </a:p>
          </p:txBody>
        </p:sp>
        <p:sp>
          <p:nvSpPr>
            <p:cNvPr id="263" name="Google Shape;263;p1"/>
            <p:cNvSpPr/>
            <p:nvPr/>
          </p:nvSpPr>
          <p:spPr>
            <a:xfrm>
              <a:off x="5107450" y="2966041"/>
              <a:ext cx="1463100" cy="1463100"/>
            </a:xfrm>
            <a:prstGeom prst="ellipse">
              <a:avLst/>
            </a:prstGeom>
            <a:gradFill>
              <a:gsLst>
                <a:gs pos="0">
                  <a:srgbClr val="76923C"/>
                </a:gs>
                <a:gs pos="30000">
                  <a:srgbClr val="76923C"/>
                </a:gs>
                <a:gs pos="100000">
                  <a:srgbClr val="D6E3BC"/>
                </a:gs>
              </a:gsLst>
              <a:lin ang="2700006" scaled="0"/>
            </a:gradFill>
            <a:ln>
              <a:noFill/>
            </a:ln>
            <a:effectLst>
              <a:outerShdw blurRad="40000" dist="23000" dir="5400000" rotWithShape="0">
                <a:srgbClr val="000000">
                  <a:alpha val="33725"/>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264" name="Google Shape;264;p1"/>
            <p:cNvSpPr txBox="1"/>
            <p:nvPr/>
          </p:nvSpPr>
          <p:spPr>
            <a:xfrm>
              <a:off x="5321707" y="3180298"/>
              <a:ext cx="1034400" cy="1034400"/>
            </a:xfrm>
            <a:prstGeom prst="rect">
              <a:avLst/>
            </a:prstGeom>
            <a:noFill/>
            <a:ln>
              <a:noFill/>
            </a:ln>
          </p:spPr>
          <p:txBody>
            <a:bodyPr spcFirstLastPara="1" wrap="square" lIns="20300" tIns="20300" rIns="20300" bIns="20300" anchor="ctr" anchorCtr="0">
              <a:noAutofit/>
            </a:bodyPr>
            <a:lstStyle/>
            <a:p>
              <a:pPr marL="0" marR="0" lvl="0" indent="0" algn="ctr" rtl="0">
                <a:lnSpc>
                  <a:spcPct val="90000"/>
                </a:lnSpc>
                <a:spcBef>
                  <a:spcPts val="0"/>
                </a:spcBef>
                <a:spcAft>
                  <a:spcPts val="0"/>
                </a:spcAft>
                <a:buClr>
                  <a:srgbClr val="000000"/>
                </a:buClr>
                <a:buSzPts val="1000"/>
                <a:buFont typeface="Arial"/>
                <a:buNone/>
              </a:pPr>
              <a:r>
                <a:rPr lang="en-US" sz="1000" b="1" i="0" u="none" strike="noStrike" cap="none">
                  <a:solidFill>
                    <a:srgbClr val="000000"/>
                  </a:solidFill>
                  <a:latin typeface="Calibri"/>
                  <a:ea typeface="Calibri"/>
                  <a:cs typeface="Calibri"/>
                  <a:sym typeface="Calibri"/>
                </a:rPr>
                <a:t>Affordable</a:t>
              </a:r>
              <a:endParaRPr sz="1000" b="1" i="0" u="none" strike="noStrike" cap="none">
                <a:solidFill>
                  <a:srgbClr val="000000"/>
                </a:solidFill>
                <a:latin typeface="Calibri"/>
                <a:ea typeface="Calibri"/>
                <a:cs typeface="Calibri"/>
                <a:sym typeface="Calibri"/>
              </a:endParaRPr>
            </a:p>
          </p:txBody>
        </p:sp>
        <p:sp>
          <p:nvSpPr>
            <p:cNvPr id="265" name="Google Shape;265;p1"/>
            <p:cNvSpPr/>
            <p:nvPr/>
          </p:nvSpPr>
          <p:spPr>
            <a:xfrm>
              <a:off x="3332480" y="3990821"/>
              <a:ext cx="1463100" cy="1463100"/>
            </a:xfrm>
            <a:prstGeom prst="ellipse">
              <a:avLst/>
            </a:prstGeom>
            <a:gradFill>
              <a:gsLst>
                <a:gs pos="0">
                  <a:srgbClr val="953734"/>
                </a:gs>
                <a:gs pos="100000">
                  <a:srgbClr val="F2DADA"/>
                </a:gs>
              </a:gsLst>
              <a:lin ang="5400012" scaled="0"/>
            </a:gradFill>
            <a:ln>
              <a:noFill/>
            </a:ln>
            <a:effectLst>
              <a:outerShdw blurRad="40000" dist="23000" dir="5400000" rotWithShape="0">
                <a:srgbClr val="000000">
                  <a:alpha val="33725"/>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266" name="Google Shape;266;p1"/>
            <p:cNvSpPr txBox="1"/>
            <p:nvPr/>
          </p:nvSpPr>
          <p:spPr>
            <a:xfrm>
              <a:off x="3546737" y="4205078"/>
              <a:ext cx="1034400" cy="1034400"/>
            </a:xfrm>
            <a:prstGeom prst="rect">
              <a:avLst/>
            </a:prstGeom>
            <a:noFill/>
            <a:ln>
              <a:noFill/>
            </a:ln>
          </p:spPr>
          <p:txBody>
            <a:bodyPr spcFirstLastPara="1" wrap="square" lIns="22850" tIns="22850" rIns="22850" bIns="22850"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en-US" sz="1200" b="1" i="0" u="none" strike="noStrike" cap="none">
                  <a:solidFill>
                    <a:srgbClr val="000000"/>
                  </a:solidFill>
                  <a:latin typeface="Calibri"/>
                  <a:ea typeface="Calibri"/>
                  <a:cs typeface="Calibri"/>
                  <a:sym typeface="Calibri"/>
                </a:rPr>
                <a:t>Flexible</a:t>
              </a:r>
              <a:endParaRPr sz="1200" b="1" i="0" u="none" strike="noStrike" cap="none">
                <a:solidFill>
                  <a:srgbClr val="000000"/>
                </a:solidFill>
                <a:latin typeface="Calibri"/>
                <a:ea typeface="Calibri"/>
                <a:cs typeface="Calibri"/>
                <a:sym typeface="Calibri"/>
              </a:endParaRPr>
            </a:p>
          </p:txBody>
        </p:sp>
        <p:sp>
          <p:nvSpPr>
            <p:cNvPr id="267" name="Google Shape;267;p1"/>
            <p:cNvSpPr/>
            <p:nvPr/>
          </p:nvSpPr>
          <p:spPr>
            <a:xfrm>
              <a:off x="1557510" y="2966041"/>
              <a:ext cx="1463100" cy="1463100"/>
            </a:xfrm>
            <a:prstGeom prst="ellipse">
              <a:avLst/>
            </a:prstGeom>
            <a:gradFill>
              <a:gsLst>
                <a:gs pos="0">
                  <a:srgbClr val="205867"/>
                </a:gs>
                <a:gs pos="100000">
                  <a:srgbClr val="B6DDE7"/>
                </a:gs>
              </a:gsLst>
              <a:lin ang="7500132" scaled="0"/>
            </a:gradFill>
            <a:ln>
              <a:noFill/>
            </a:ln>
            <a:effectLst>
              <a:outerShdw blurRad="40000" dist="23000" dir="5400000" rotWithShape="0">
                <a:srgbClr val="000000">
                  <a:alpha val="33725"/>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268" name="Google Shape;268;p1"/>
            <p:cNvSpPr txBox="1"/>
            <p:nvPr/>
          </p:nvSpPr>
          <p:spPr>
            <a:xfrm>
              <a:off x="1771767" y="3180298"/>
              <a:ext cx="1034400" cy="1034400"/>
            </a:xfrm>
            <a:prstGeom prst="rect">
              <a:avLst/>
            </a:prstGeom>
            <a:noFill/>
            <a:ln>
              <a:noFill/>
            </a:ln>
          </p:spPr>
          <p:txBody>
            <a:bodyPr spcFirstLastPara="1" wrap="square" lIns="20300" tIns="0" rIns="20300" bIns="0" anchor="ctr" anchorCtr="0">
              <a:noAutofit/>
            </a:bodyPr>
            <a:lstStyle/>
            <a:p>
              <a:pPr marL="0" marR="0" lvl="0" indent="0" algn="ctr" rtl="0">
                <a:lnSpc>
                  <a:spcPct val="90000"/>
                </a:lnSpc>
                <a:spcBef>
                  <a:spcPts val="0"/>
                </a:spcBef>
                <a:spcAft>
                  <a:spcPts val="0"/>
                </a:spcAft>
                <a:buClr>
                  <a:srgbClr val="000000"/>
                </a:buClr>
                <a:buSzPts val="1000"/>
                <a:buFont typeface="Arial"/>
                <a:buNone/>
              </a:pPr>
              <a:r>
                <a:rPr lang="en-US" sz="1000" b="1" i="0" u="none" strike="noStrike" cap="none">
                  <a:solidFill>
                    <a:srgbClr val="000000"/>
                  </a:solidFill>
                  <a:latin typeface="Calibri"/>
                  <a:ea typeface="Calibri"/>
                  <a:cs typeface="Calibri"/>
                  <a:sym typeface="Calibri"/>
                </a:rPr>
                <a:t>Sustain-</a:t>
              </a:r>
              <a:endParaRPr sz="1000" b="1" i="0" u="none" strike="noStrike" cap="none">
                <a:solidFill>
                  <a:srgbClr val="000000"/>
                </a:solidFill>
                <a:latin typeface="Calibri"/>
                <a:ea typeface="Calibri"/>
                <a:cs typeface="Calibri"/>
                <a:sym typeface="Calibri"/>
              </a:endParaRPr>
            </a:p>
            <a:p>
              <a:pPr marL="0" marR="0" lvl="0" indent="0" algn="ctr" rtl="0">
                <a:lnSpc>
                  <a:spcPct val="90000"/>
                </a:lnSpc>
                <a:spcBef>
                  <a:spcPts val="0"/>
                </a:spcBef>
                <a:spcAft>
                  <a:spcPts val="0"/>
                </a:spcAft>
                <a:buClr>
                  <a:srgbClr val="000000"/>
                </a:buClr>
                <a:buSzPts val="1000"/>
                <a:buFont typeface="Arial"/>
                <a:buNone/>
              </a:pPr>
              <a:r>
                <a:rPr lang="en-US" sz="1000" b="1" i="0" u="none" strike="noStrike" cap="none">
                  <a:solidFill>
                    <a:srgbClr val="000000"/>
                  </a:solidFill>
                  <a:latin typeface="Calibri"/>
                  <a:ea typeface="Calibri"/>
                  <a:cs typeface="Calibri"/>
                  <a:sym typeface="Calibri"/>
                </a:rPr>
                <a:t>able</a:t>
              </a:r>
              <a:endParaRPr sz="1000" b="1" i="0" u="none" strike="noStrike" cap="none">
                <a:solidFill>
                  <a:srgbClr val="000000"/>
                </a:solidFill>
                <a:latin typeface="Calibri"/>
                <a:ea typeface="Calibri"/>
                <a:cs typeface="Calibri"/>
                <a:sym typeface="Calibri"/>
              </a:endParaRPr>
            </a:p>
          </p:txBody>
        </p:sp>
        <p:sp>
          <p:nvSpPr>
            <p:cNvPr id="269" name="Google Shape;269;p1"/>
            <p:cNvSpPr/>
            <p:nvPr/>
          </p:nvSpPr>
          <p:spPr>
            <a:xfrm>
              <a:off x="1557510" y="916482"/>
              <a:ext cx="1463100" cy="1463100"/>
            </a:xfrm>
            <a:prstGeom prst="ellipse">
              <a:avLst/>
            </a:prstGeom>
            <a:gradFill>
              <a:gsLst>
                <a:gs pos="0">
                  <a:srgbClr val="938953"/>
                </a:gs>
                <a:gs pos="100000">
                  <a:srgbClr val="DDD9C3"/>
                </a:gs>
              </a:gsLst>
              <a:lin ang="12659846" scaled="0"/>
            </a:gradFill>
            <a:ln>
              <a:noFill/>
            </a:ln>
            <a:effectLst>
              <a:outerShdw blurRad="40000" dist="23000" dir="5400000" rotWithShape="0">
                <a:srgbClr val="000000">
                  <a:alpha val="33725"/>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270" name="Google Shape;270;p1"/>
            <p:cNvSpPr txBox="1"/>
            <p:nvPr/>
          </p:nvSpPr>
          <p:spPr>
            <a:xfrm>
              <a:off x="1771767" y="1130739"/>
              <a:ext cx="1034400" cy="1034400"/>
            </a:xfrm>
            <a:prstGeom prst="rect">
              <a:avLst/>
            </a:prstGeom>
            <a:noFill/>
            <a:ln>
              <a:noFill/>
            </a:ln>
          </p:spPr>
          <p:txBody>
            <a:bodyPr spcFirstLastPara="1" wrap="square" lIns="22850" tIns="22850" rIns="22850" bIns="22850"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Resilient</a:t>
              </a:r>
              <a:endParaRPr sz="1200" b="0" i="0" u="none" strike="noStrike" cap="none">
                <a:solidFill>
                  <a:schemeClr val="lt1"/>
                </a:solidFill>
                <a:latin typeface="Calibri"/>
                <a:ea typeface="Calibri"/>
                <a:cs typeface="Calibri"/>
                <a:sym typeface="Calibri"/>
              </a:endParaRPr>
            </a:p>
          </p:txBody>
        </p:sp>
      </p:grpSp>
      <p:sp>
        <p:nvSpPr>
          <p:cNvPr id="2" name="TextBox 1">
            <a:extLst>
              <a:ext uri="{FF2B5EF4-FFF2-40B4-BE49-F238E27FC236}">
                <a16:creationId xmlns:a16="http://schemas.microsoft.com/office/drawing/2014/main" id="{F88D4A37-3BD2-4CC2-A5DA-195A09F9EE7A}"/>
              </a:ext>
            </a:extLst>
          </p:cNvPr>
          <p:cNvSpPr txBox="1"/>
          <p:nvPr/>
        </p:nvSpPr>
        <p:spPr>
          <a:xfrm>
            <a:off x="195941" y="6417137"/>
            <a:ext cx="1619354" cy="307777"/>
          </a:xfrm>
          <a:prstGeom prst="rect">
            <a:avLst/>
          </a:prstGeom>
          <a:noFill/>
        </p:spPr>
        <p:txBody>
          <a:bodyPr wrap="none" rtlCol="0">
            <a:spAutoFit/>
          </a:bodyPr>
          <a:lstStyle/>
          <a:p>
            <a:r>
              <a:rPr lang="en-US" dirty="0">
                <a:solidFill>
                  <a:srgbClr val="191C1F"/>
                </a:solidFill>
                <a:effectLst/>
                <a:latin typeface="Arial" panose="020B0604020202020204" pitchFamily="34" charset="0"/>
                <a:ea typeface="Calibri" panose="020F0502020204030204" pitchFamily="34" charset="0"/>
              </a:rPr>
              <a:t>PNNL-SA-180629</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2"/>
          <p:cNvSpPr txBox="1">
            <a:spLocks noGrp="1"/>
          </p:cNvSpPr>
          <p:nvPr>
            <p:ph type="title"/>
          </p:nvPr>
        </p:nvSpPr>
        <p:spPr>
          <a:xfrm>
            <a:off x="269005" y="274640"/>
            <a:ext cx="8899516" cy="808597"/>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rgbClr val="000000"/>
              </a:buClr>
              <a:buSzPts val="3200"/>
              <a:buFont typeface="Calibri"/>
              <a:buNone/>
            </a:pPr>
            <a:r>
              <a:rPr lang="en-US"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Grid Services/ESI Project</a:t>
            </a:r>
            <a:r>
              <a:rPr lang="en-US" dirty="0"/>
              <a:t> Problem Statement</a:t>
            </a:r>
            <a:r>
              <a:rPr lang="en-US" dirty="0">
                <a:solidFill>
                  <a:srgbClr val="000000"/>
                </a:solidFill>
              </a:rPr>
              <a:t> </a:t>
            </a:r>
            <a:endParaRPr dirty="0"/>
          </a:p>
        </p:txBody>
      </p:sp>
      <p:sp>
        <p:nvSpPr>
          <p:cNvPr id="283" name="Google Shape;283;p2"/>
          <p:cNvSpPr txBox="1">
            <a:spLocks noGrp="1"/>
          </p:cNvSpPr>
          <p:nvPr>
            <p:ph type="body" idx="2"/>
          </p:nvPr>
        </p:nvSpPr>
        <p:spPr>
          <a:xfrm>
            <a:off x="269000" y="1571400"/>
            <a:ext cx="11228400" cy="5067600"/>
          </a:xfrm>
          <a:prstGeom prst="rect">
            <a:avLst/>
          </a:prstGeom>
          <a:noFill/>
          <a:ln>
            <a:noFill/>
          </a:ln>
        </p:spPr>
        <p:txBody>
          <a:bodyPr spcFirstLastPara="1" wrap="square" lIns="0" tIns="0" rIns="0" bIns="0" anchor="t" anchorCtr="0">
            <a:noAutofit/>
          </a:bodyPr>
          <a:lstStyle/>
          <a:p>
            <a:pPr marL="284162" lvl="0" indent="-284162" algn="l" rtl="0">
              <a:lnSpc>
                <a:spcPct val="100000"/>
              </a:lnSpc>
              <a:spcBef>
                <a:spcPts val="0"/>
              </a:spcBef>
              <a:spcAft>
                <a:spcPts val="0"/>
              </a:spcAft>
              <a:buClr>
                <a:srgbClr val="000090"/>
              </a:buClr>
              <a:buSzPts val="1800"/>
              <a:buChar char="►"/>
            </a:pPr>
            <a:r>
              <a:rPr lang="en-US" dirty="0"/>
              <a:t>Distributed energy resources (DERs) must be orchestrated at </a:t>
            </a:r>
            <a:r>
              <a:rPr lang="en-US" b="1" dirty="0"/>
              <a:t>scale</a:t>
            </a:r>
            <a:r>
              <a:rPr lang="en-US" dirty="0"/>
              <a:t> of millions of units</a:t>
            </a:r>
            <a:endParaRPr dirty="0"/>
          </a:p>
          <a:p>
            <a:pPr marL="284162" lvl="0" indent="-284162" algn="l" rtl="0">
              <a:lnSpc>
                <a:spcPct val="100000"/>
              </a:lnSpc>
              <a:spcBef>
                <a:spcPts val="1000"/>
              </a:spcBef>
              <a:spcAft>
                <a:spcPts val="0"/>
              </a:spcAft>
              <a:buClr>
                <a:srgbClr val="000090"/>
              </a:buClr>
              <a:buSzPts val="1800"/>
              <a:buChar char="►"/>
            </a:pPr>
            <a:r>
              <a:rPr lang="en-US" dirty="0"/>
              <a:t>Utilities and third-party service providers do not have a single, universal method to implement </a:t>
            </a:r>
            <a:r>
              <a:rPr lang="en-US" b="1" dirty="0"/>
              <a:t>plug and play</a:t>
            </a:r>
            <a:r>
              <a:rPr lang="en-US" dirty="0"/>
              <a:t> coordination with diverse, distributed energy resources within retail customer sites</a:t>
            </a:r>
            <a:endParaRPr dirty="0"/>
          </a:p>
          <a:p>
            <a:pPr marL="690245" lvl="1" indent="-233045">
              <a:spcBef>
                <a:spcPts val="1000"/>
              </a:spcBef>
              <a:buClr>
                <a:srgbClr val="FF6600"/>
              </a:buClr>
              <a:buSzPts val="2070"/>
              <a:buFont typeface="Noto Sans Symbols"/>
              <a:buChar char="▪"/>
            </a:pPr>
            <a:r>
              <a:rPr lang="en-US" dirty="0"/>
              <a:t>Today: requires </a:t>
            </a:r>
            <a:r>
              <a:rPr lang="en-US" i="1" dirty="0"/>
              <a:t>custom engineering </a:t>
            </a:r>
            <a:r>
              <a:rPr lang="en-US" dirty="0"/>
              <a:t>and proprietary solutions to integrate DER with utility grids</a:t>
            </a:r>
            <a:endParaRPr dirty="0"/>
          </a:p>
          <a:p>
            <a:pPr marL="690562" marR="0" lvl="1" indent="-233359" algn="l" rtl="0">
              <a:lnSpc>
                <a:spcPct val="100000"/>
              </a:lnSpc>
              <a:spcBef>
                <a:spcPts val="360"/>
              </a:spcBef>
              <a:spcAft>
                <a:spcPts val="0"/>
              </a:spcAft>
              <a:buClr>
                <a:srgbClr val="FF6600"/>
              </a:buClr>
              <a:buSzPts val="2070"/>
              <a:buFont typeface="Noto Sans Symbols"/>
              <a:buChar char="▪"/>
            </a:pPr>
            <a:r>
              <a:rPr lang="en-US" dirty="0"/>
              <a:t>Non-standard business processes cause </a:t>
            </a:r>
            <a:r>
              <a:rPr lang="en-US" i="1" dirty="0"/>
              <a:t>administrative burden </a:t>
            </a:r>
            <a:r>
              <a:rPr lang="en-US" dirty="0"/>
              <a:t>(soft costs)</a:t>
            </a:r>
            <a:endParaRPr dirty="0"/>
          </a:p>
          <a:p>
            <a:pPr marL="690562" marR="0" lvl="1" indent="-233359" algn="l" rtl="0">
              <a:lnSpc>
                <a:spcPct val="100000"/>
              </a:lnSpc>
              <a:spcBef>
                <a:spcPts val="360"/>
              </a:spcBef>
              <a:spcAft>
                <a:spcPts val="0"/>
              </a:spcAft>
              <a:buClr>
                <a:srgbClr val="FF6600"/>
              </a:buClr>
              <a:buSzPts val="2070"/>
              <a:buFont typeface="Noto Sans Symbols"/>
              <a:buChar char="▪"/>
            </a:pPr>
            <a:r>
              <a:rPr lang="en-US" dirty="0"/>
              <a:t>Proliferation of standards hinders interoperability, creates “</a:t>
            </a:r>
            <a:r>
              <a:rPr lang="en-US" i="1" dirty="0"/>
              <a:t>silos</a:t>
            </a:r>
            <a:r>
              <a:rPr lang="en-US" dirty="0"/>
              <a:t>” by technology and region</a:t>
            </a:r>
            <a:endParaRPr dirty="0"/>
          </a:p>
          <a:p>
            <a:pPr marL="284162" marR="0" lvl="0" indent="-284162" algn="l" rtl="0">
              <a:lnSpc>
                <a:spcPct val="100000"/>
              </a:lnSpc>
              <a:spcBef>
                <a:spcPts val="1000"/>
              </a:spcBef>
              <a:spcAft>
                <a:spcPts val="0"/>
              </a:spcAft>
              <a:buClr>
                <a:srgbClr val="000090"/>
              </a:buClr>
              <a:buSzPts val="1800"/>
              <a:buChar char="►"/>
            </a:pPr>
            <a:r>
              <a:rPr lang="en-US" dirty="0"/>
              <a:t>DER coordination mostly done today through </a:t>
            </a:r>
            <a:r>
              <a:rPr lang="en-US" b="1" dirty="0"/>
              <a:t>direct control </a:t>
            </a:r>
            <a:r>
              <a:rPr lang="en-US" dirty="0"/>
              <a:t>(with exceptions of time-varying pricing)</a:t>
            </a:r>
            <a:endParaRPr dirty="0"/>
          </a:p>
          <a:p>
            <a:pPr marL="690562" marR="0" lvl="1" indent="-233359" algn="l" rtl="0">
              <a:lnSpc>
                <a:spcPct val="100000"/>
              </a:lnSpc>
              <a:spcBef>
                <a:spcPts val="1000"/>
              </a:spcBef>
              <a:spcAft>
                <a:spcPts val="0"/>
              </a:spcAft>
              <a:buClr>
                <a:srgbClr val="FF6600"/>
              </a:buClr>
              <a:buSzPts val="2070"/>
              <a:buFont typeface="Noto Sans Symbols"/>
              <a:buChar char="▪"/>
            </a:pPr>
            <a:r>
              <a:rPr lang="en-US" dirty="0"/>
              <a:t>Potential for mismatch between grid &amp; customer operational objectives</a:t>
            </a:r>
            <a:endParaRPr dirty="0"/>
          </a:p>
          <a:p>
            <a:pPr marL="690562" marR="0" lvl="1" indent="-233359" algn="l" rtl="0">
              <a:lnSpc>
                <a:spcPct val="100000"/>
              </a:lnSpc>
              <a:spcBef>
                <a:spcPts val="360"/>
              </a:spcBef>
              <a:spcAft>
                <a:spcPts val="0"/>
              </a:spcAft>
              <a:buClr>
                <a:srgbClr val="FF6600"/>
              </a:buClr>
              <a:buSzPts val="2070"/>
              <a:buFont typeface="Noto Sans Symbols"/>
              <a:buChar char="▪"/>
            </a:pPr>
            <a:r>
              <a:rPr lang="en-US" dirty="0"/>
              <a:t>Not adaptable to changes in technology or needs of grid and customers</a:t>
            </a:r>
            <a:endParaRPr dirty="0"/>
          </a:p>
          <a:p>
            <a:pPr marL="690562" marR="0" lvl="1" indent="-233359" algn="l" rtl="0">
              <a:lnSpc>
                <a:spcPct val="100000"/>
              </a:lnSpc>
              <a:spcBef>
                <a:spcPts val="360"/>
              </a:spcBef>
              <a:spcAft>
                <a:spcPts val="0"/>
              </a:spcAft>
              <a:buClr>
                <a:srgbClr val="FF6600"/>
              </a:buClr>
              <a:buSzPts val="2070"/>
              <a:buFont typeface="Noto Sans Symbols"/>
              <a:buChar char="▪"/>
            </a:pPr>
            <a:r>
              <a:rPr lang="en-US" dirty="0"/>
              <a:t>Requires greater data exchange about DER characteristics and state</a:t>
            </a:r>
            <a:endParaRPr dirty="0"/>
          </a:p>
          <a:p>
            <a:pPr marL="690562" marR="0" lvl="1" indent="-233359" algn="l" rtl="0">
              <a:lnSpc>
                <a:spcPct val="100000"/>
              </a:lnSpc>
              <a:spcBef>
                <a:spcPts val="360"/>
              </a:spcBef>
              <a:spcAft>
                <a:spcPts val="0"/>
              </a:spcAft>
              <a:buClr>
                <a:srgbClr val="FF6600"/>
              </a:buClr>
              <a:buSzPts val="2070"/>
              <a:buFont typeface="Noto Sans Symbols"/>
              <a:buChar char="▪"/>
            </a:pPr>
            <a:r>
              <a:rPr lang="en-US" dirty="0"/>
              <a:t>Impacts customer privacy</a:t>
            </a:r>
            <a:endParaRPr dirty="0"/>
          </a:p>
        </p:txBody>
      </p:sp>
    </p:spTree>
    <p:extLst>
      <p:ext uri="{BB962C8B-B14F-4D97-AF65-F5344CB8AC3E}">
        <p14:creationId xmlns:p14="http://schemas.microsoft.com/office/powerpoint/2010/main" val="25331574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41"/>
          <p:cNvSpPr txBox="1">
            <a:spLocks noGrp="1"/>
          </p:cNvSpPr>
          <p:nvPr>
            <p:ph type="title"/>
          </p:nvPr>
        </p:nvSpPr>
        <p:spPr>
          <a:xfrm>
            <a:off x="269005" y="274640"/>
            <a:ext cx="8899516" cy="808597"/>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3200"/>
              <a:buNone/>
            </a:pPr>
            <a:r>
              <a:rPr lang="en-US" dirty="0">
                <a:latin typeface="Calibri"/>
                <a:ea typeface="Calibri"/>
                <a:cs typeface="Calibri"/>
                <a:sym typeface="Calibri"/>
              </a:rPr>
              <a:t>Vision: A Common Grid-DER Service Interface</a:t>
            </a:r>
            <a:endParaRPr dirty="0"/>
          </a:p>
        </p:txBody>
      </p:sp>
      <p:graphicFrame>
        <p:nvGraphicFramePr>
          <p:cNvPr id="290" name="Google Shape;290;p41"/>
          <p:cNvGraphicFramePr/>
          <p:nvPr/>
        </p:nvGraphicFramePr>
        <p:xfrm>
          <a:off x="290026" y="2630213"/>
          <a:ext cx="1098750" cy="3156075"/>
        </p:xfrm>
        <a:graphic>
          <a:graphicData uri="http://schemas.openxmlformats.org/drawingml/2006/table">
            <a:tbl>
              <a:tblPr firstRow="1" bandRow="1">
                <a:noFill/>
                <a:tableStyleId>{E575951A-572C-4B5A-92F9-932876C233F9}</a:tableStyleId>
              </a:tblPr>
              <a:tblGrid>
                <a:gridCol w="1098750">
                  <a:extLst>
                    <a:ext uri="{9D8B030D-6E8A-4147-A177-3AD203B41FA5}">
                      <a16:colId xmlns:a16="http://schemas.microsoft.com/office/drawing/2014/main" val="20000"/>
                    </a:ext>
                  </a:extLst>
                </a:gridCol>
              </a:tblGrid>
              <a:tr h="204725">
                <a:tc>
                  <a:txBody>
                    <a:bodyPr/>
                    <a:lstStyle/>
                    <a:p>
                      <a:pPr marL="0" marR="0" lvl="0" indent="0" algn="ctr" rtl="0">
                        <a:lnSpc>
                          <a:spcPct val="100000"/>
                        </a:lnSpc>
                        <a:spcBef>
                          <a:spcPts val="0"/>
                        </a:spcBef>
                        <a:spcAft>
                          <a:spcPts val="0"/>
                        </a:spcAft>
                        <a:buNone/>
                      </a:pPr>
                      <a:r>
                        <a:rPr lang="en-US" sz="1000" u="none" strike="noStrike" cap="none">
                          <a:solidFill>
                            <a:srgbClr val="000000"/>
                          </a:solidFill>
                        </a:rPr>
                        <a:t>Device Classes</a:t>
                      </a:r>
                      <a:endParaRPr/>
                    </a:p>
                  </a:txBody>
                  <a:tcPr marL="76200" marR="76200" marT="38100" marB="38100"/>
                </a:tc>
                <a:extLst>
                  <a:ext uri="{0D108BD9-81ED-4DB2-BD59-A6C34878D82A}">
                    <a16:rowId xmlns:a16="http://schemas.microsoft.com/office/drawing/2014/main" val="10000"/>
                  </a:ext>
                </a:extLst>
              </a:tr>
              <a:tr h="327675">
                <a:tc>
                  <a:txBody>
                    <a:bodyPr/>
                    <a:lstStyle/>
                    <a:p>
                      <a:pPr marL="0" marR="0" lvl="0" indent="0" algn="ctr" rtl="0">
                        <a:lnSpc>
                          <a:spcPct val="100000"/>
                        </a:lnSpc>
                        <a:spcBef>
                          <a:spcPts val="0"/>
                        </a:spcBef>
                        <a:spcAft>
                          <a:spcPts val="0"/>
                        </a:spcAft>
                        <a:buNone/>
                      </a:pPr>
                      <a:r>
                        <a:rPr lang="en-US" sz="1000" u="none" strike="noStrike" cap="none">
                          <a:solidFill>
                            <a:srgbClr val="000000"/>
                          </a:solidFill>
                        </a:rPr>
                        <a:t>Water Heaters</a:t>
                      </a:r>
                      <a:endParaRPr sz="1000" b="1" u="none" strike="noStrike" cap="none">
                        <a:solidFill>
                          <a:srgbClr val="000000"/>
                        </a:solidFill>
                      </a:endParaRPr>
                    </a:p>
                  </a:txBody>
                  <a:tcPr marL="76200" marR="76200" marT="38100" marB="38100" anchor="ctr"/>
                </a:tc>
                <a:extLst>
                  <a:ext uri="{0D108BD9-81ED-4DB2-BD59-A6C34878D82A}">
                    <a16:rowId xmlns:a16="http://schemas.microsoft.com/office/drawing/2014/main" val="10001"/>
                  </a:ext>
                </a:extLst>
              </a:tr>
              <a:tr h="332475">
                <a:tc>
                  <a:txBody>
                    <a:bodyPr/>
                    <a:lstStyle/>
                    <a:p>
                      <a:pPr marL="0" marR="0" lvl="0" indent="0" algn="ctr" rtl="0">
                        <a:lnSpc>
                          <a:spcPct val="100000"/>
                        </a:lnSpc>
                        <a:spcBef>
                          <a:spcPts val="0"/>
                        </a:spcBef>
                        <a:spcAft>
                          <a:spcPts val="0"/>
                        </a:spcAft>
                        <a:buNone/>
                      </a:pPr>
                      <a:r>
                        <a:rPr lang="en-US" sz="1000" u="none" strike="noStrike" cap="none">
                          <a:solidFill>
                            <a:srgbClr val="000000"/>
                          </a:solidFill>
                        </a:rPr>
                        <a:t>PV/Inverters</a:t>
                      </a:r>
                      <a:endParaRPr sz="1000" b="1" u="none" strike="noStrike" cap="none">
                        <a:solidFill>
                          <a:srgbClr val="000000"/>
                        </a:solidFill>
                      </a:endParaRPr>
                    </a:p>
                  </a:txBody>
                  <a:tcPr marL="76200" marR="76200" marT="38100" marB="38100" anchor="ctr"/>
                </a:tc>
                <a:extLst>
                  <a:ext uri="{0D108BD9-81ED-4DB2-BD59-A6C34878D82A}">
                    <a16:rowId xmlns:a16="http://schemas.microsoft.com/office/drawing/2014/main" val="10002"/>
                  </a:ext>
                </a:extLst>
              </a:tr>
              <a:tr h="277050">
                <a:tc>
                  <a:txBody>
                    <a:bodyPr/>
                    <a:lstStyle/>
                    <a:p>
                      <a:pPr marL="0" marR="0" lvl="0" indent="0" algn="ctr" rtl="0">
                        <a:lnSpc>
                          <a:spcPct val="100000"/>
                        </a:lnSpc>
                        <a:spcBef>
                          <a:spcPts val="0"/>
                        </a:spcBef>
                        <a:spcAft>
                          <a:spcPts val="0"/>
                        </a:spcAft>
                        <a:buNone/>
                      </a:pPr>
                      <a:r>
                        <a:rPr lang="en-US" sz="1000" u="none" strike="noStrike" cap="none">
                          <a:solidFill>
                            <a:srgbClr val="000000"/>
                          </a:solidFill>
                        </a:rPr>
                        <a:t>Battery/Inverters</a:t>
                      </a:r>
                      <a:endParaRPr sz="1000" b="1" u="none" strike="noStrike" cap="none">
                        <a:solidFill>
                          <a:srgbClr val="000000"/>
                        </a:solidFill>
                      </a:endParaRPr>
                    </a:p>
                  </a:txBody>
                  <a:tcPr marL="76200" marR="76200" marT="38100" marB="38100" anchor="ctr"/>
                </a:tc>
                <a:extLst>
                  <a:ext uri="{0D108BD9-81ED-4DB2-BD59-A6C34878D82A}">
                    <a16:rowId xmlns:a16="http://schemas.microsoft.com/office/drawing/2014/main" val="10003"/>
                  </a:ext>
                </a:extLst>
              </a:tr>
              <a:tr h="337075">
                <a:tc>
                  <a:txBody>
                    <a:bodyPr/>
                    <a:lstStyle/>
                    <a:p>
                      <a:pPr marL="0" marR="0" lvl="0" indent="0" algn="ctr" rtl="0">
                        <a:lnSpc>
                          <a:spcPct val="100000"/>
                        </a:lnSpc>
                        <a:spcBef>
                          <a:spcPts val="0"/>
                        </a:spcBef>
                        <a:spcAft>
                          <a:spcPts val="0"/>
                        </a:spcAft>
                        <a:buNone/>
                      </a:pPr>
                      <a:r>
                        <a:rPr lang="en-US" sz="1000" u="none" strike="noStrike" cap="none">
                          <a:solidFill>
                            <a:srgbClr val="000000"/>
                          </a:solidFill>
                        </a:rPr>
                        <a:t>Electric Vehicles</a:t>
                      </a:r>
                      <a:endParaRPr sz="1000" b="1" u="none" strike="noStrike" cap="none">
                        <a:solidFill>
                          <a:srgbClr val="000000"/>
                        </a:solidFill>
                      </a:endParaRPr>
                    </a:p>
                  </a:txBody>
                  <a:tcPr marL="76200" marR="76200" marT="38100" marB="38100" anchor="ctr"/>
                </a:tc>
                <a:extLst>
                  <a:ext uri="{0D108BD9-81ED-4DB2-BD59-A6C34878D82A}">
                    <a16:rowId xmlns:a16="http://schemas.microsoft.com/office/drawing/2014/main" val="10004"/>
                  </a:ext>
                </a:extLst>
              </a:tr>
              <a:tr h="258575">
                <a:tc>
                  <a:txBody>
                    <a:bodyPr/>
                    <a:lstStyle/>
                    <a:p>
                      <a:pPr marL="0" marR="0" lvl="0" indent="0" algn="ctr" rtl="0">
                        <a:lnSpc>
                          <a:spcPct val="100000"/>
                        </a:lnSpc>
                        <a:spcBef>
                          <a:spcPts val="0"/>
                        </a:spcBef>
                        <a:spcAft>
                          <a:spcPts val="0"/>
                        </a:spcAft>
                        <a:buNone/>
                      </a:pPr>
                      <a:r>
                        <a:rPr lang="en-US" sz="1000" u="none" strike="noStrike" cap="none">
                          <a:solidFill>
                            <a:srgbClr val="000000"/>
                          </a:solidFill>
                        </a:rPr>
                        <a:t>Fuel Cells</a:t>
                      </a:r>
                      <a:endParaRPr sz="1000" b="1" u="none" strike="noStrike" cap="none">
                        <a:solidFill>
                          <a:srgbClr val="000000"/>
                        </a:solidFill>
                      </a:endParaRPr>
                    </a:p>
                  </a:txBody>
                  <a:tcPr marL="76200" marR="76200" marT="38100" marB="38100" anchor="ctr"/>
                </a:tc>
                <a:extLst>
                  <a:ext uri="{0D108BD9-81ED-4DB2-BD59-A6C34878D82A}">
                    <a16:rowId xmlns:a16="http://schemas.microsoft.com/office/drawing/2014/main" val="10005"/>
                  </a:ext>
                </a:extLst>
              </a:tr>
              <a:tr h="318625">
                <a:tc>
                  <a:txBody>
                    <a:bodyPr/>
                    <a:lstStyle/>
                    <a:p>
                      <a:pPr marL="0" marR="0" lvl="0" indent="0" algn="ctr" rtl="0">
                        <a:lnSpc>
                          <a:spcPct val="100000"/>
                        </a:lnSpc>
                        <a:spcBef>
                          <a:spcPts val="0"/>
                        </a:spcBef>
                        <a:spcAft>
                          <a:spcPts val="0"/>
                        </a:spcAft>
                        <a:buNone/>
                      </a:pPr>
                      <a:r>
                        <a:rPr lang="en-US" sz="1000" u="none" strike="noStrike" cap="none">
                          <a:solidFill>
                            <a:srgbClr val="000000"/>
                          </a:solidFill>
                        </a:rPr>
                        <a:t>Electrolyzers</a:t>
                      </a:r>
                      <a:endParaRPr sz="1000" b="1" u="none" strike="noStrike" cap="none">
                        <a:solidFill>
                          <a:srgbClr val="000000"/>
                        </a:solidFill>
                      </a:endParaRPr>
                    </a:p>
                  </a:txBody>
                  <a:tcPr marL="76200" marR="76200" marT="38100" marB="38100" anchor="ctr"/>
                </a:tc>
                <a:extLst>
                  <a:ext uri="{0D108BD9-81ED-4DB2-BD59-A6C34878D82A}">
                    <a16:rowId xmlns:a16="http://schemas.microsoft.com/office/drawing/2014/main" val="10006"/>
                  </a:ext>
                </a:extLst>
              </a:tr>
              <a:tr h="314000">
                <a:tc>
                  <a:txBody>
                    <a:bodyPr/>
                    <a:lstStyle/>
                    <a:p>
                      <a:pPr marL="0" marR="0" lvl="0" indent="0" algn="ctr" rtl="0">
                        <a:lnSpc>
                          <a:spcPct val="100000"/>
                        </a:lnSpc>
                        <a:spcBef>
                          <a:spcPts val="0"/>
                        </a:spcBef>
                        <a:spcAft>
                          <a:spcPts val="0"/>
                        </a:spcAft>
                        <a:buNone/>
                      </a:pPr>
                      <a:r>
                        <a:rPr lang="en-US" sz="1000" u="none" strike="noStrike" cap="none">
                          <a:solidFill>
                            <a:srgbClr val="000000"/>
                          </a:solidFill>
                        </a:rPr>
                        <a:t>Air Conditioners</a:t>
                      </a:r>
                      <a:endParaRPr sz="1000" b="1" u="none" strike="noStrike" cap="none">
                        <a:solidFill>
                          <a:srgbClr val="000000"/>
                        </a:solidFill>
                      </a:endParaRPr>
                    </a:p>
                  </a:txBody>
                  <a:tcPr marL="76200" marR="76200" marT="38100" marB="38100" anchor="ctr"/>
                </a:tc>
                <a:extLst>
                  <a:ext uri="{0D108BD9-81ED-4DB2-BD59-A6C34878D82A}">
                    <a16:rowId xmlns:a16="http://schemas.microsoft.com/office/drawing/2014/main" val="10007"/>
                  </a:ext>
                </a:extLst>
              </a:tr>
              <a:tr h="320000">
                <a:tc>
                  <a:txBody>
                    <a:bodyPr/>
                    <a:lstStyle/>
                    <a:p>
                      <a:pPr marL="0" marR="0" lvl="0" indent="0" algn="ctr" rtl="0">
                        <a:lnSpc>
                          <a:spcPct val="100000"/>
                        </a:lnSpc>
                        <a:spcBef>
                          <a:spcPts val="0"/>
                        </a:spcBef>
                        <a:spcAft>
                          <a:spcPts val="0"/>
                        </a:spcAft>
                        <a:buNone/>
                      </a:pPr>
                      <a:r>
                        <a:rPr lang="en-US" sz="1000" u="none" strike="noStrike" cap="none">
                          <a:solidFill>
                            <a:srgbClr val="000000"/>
                          </a:solidFill>
                        </a:rPr>
                        <a:t>Commercial Refrigeration</a:t>
                      </a:r>
                      <a:endParaRPr sz="1000" b="1" u="none" strike="noStrike" cap="none">
                        <a:solidFill>
                          <a:srgbClr val="000000"/>
                        </a:solidFill>
                      </a:endParaRPr>
                    </a:p>
                  </a:txBody>
                  <a:tcPr marL="76200" marR="76200" marT="38100" marB="38100" anchor="ctr"/>
                </a:tc>
                <a:extLst>
                  <a:ext uri="{0D108BD9-81ED-4DB2-BD59-A6C34878D82A}">
                    <a16:rowId xmlns:a16="http://schemas.microsoft.com/office/drawing/2014/main" val="10008"/>
                  </a:ext>
                </a:extLst>
              </a:tr>
              <a:tr h="265775">
                <a:tc>
                  <a:txBody>
                    <a:bodyPr/>
                    <a:lstStyle/>
                    <a:p>
                      <a:pPr marL="0" marR="0" lvl="0" indent="0" algn="ctr" rtl="0">
                        <a:lnSpc>
                          <a:spcPct val="100000"/>
                        </a:lnSpc>
                        <a:spcBef>
                          <a:spcPts val="0"/>
                        </a:spcBef>
                        <a:spcAft>
                          <a:spcPts val="0"/>
                        </a:spcAft>
                        <a:buNone/>
                      </a:pPr>
                      <a:r>
                        <a:rPr lang="en-US" sz="1000" b="0" u="none" strike="noStrike" cap="none">
                          <a:solidFill>
                            <a:srgbClr val="000000"/>
                          </a:solidFill>
                        </a:rPr>
                        <a:t>Device Class N+1</a:t>
                      </a:r>
                      <a:endParaRPr/>
                    </a:p>
                  </a:txBody>
                  <a:tcPr marL="76200" marR="76200" marT="38100" marB="38100" anchor="ctr"/>
                </a:tc>
                <a:extLst>
                  <a:ext uri="{0D108BD9-81ED-4DB2-BD59-A6C34878D82A}">
                    <a16:rowId xmlns:a16="http://schemas.microsoft.com/office/drawing/2014/main" val="10009"/>
                  </a:ext>
                </a:extLst>
              </a:tr>
            </a:tbl>
          </a:graphicData>
        </a:graphic>
      </p:graphicFrame>
      <p:graphicFrame>
        <p:nvGraphicFramePr>
          <p:cNvPr id="291" name="Google Shape;291;p41"/>
          <p:cNvGraphicFramePr/>
          <p:nvPr>
            <p:extLst>
              <p:ext uri="{D42A27DB-BD31-4B8C-83A1-F6EECF244321}">
                <p14:modId xmlns:p14="http://schemas.microsoft.com/office/powerpoint/2010/main" val="3872581185"/>
              </p:ext>
            </p:extLst>
          </p:nvPr>
        </p:nvGraphicFramePr>
        <p:xfrm>
          <a:off x="3283045" y="2630212"/>
          <a:ext cx="1435725" cy="3668988"/>
        </p:xfrm>
        <a:graphic>
          <a:graphicData uri="http://schemas.openxmlformats.org/drawingml/2006/table">
            <a:tbl>
              <a:tblPr firstRow="1" bandRow="1">
                <a:noFill/>
                <a:tableStyleId>{E575951A-572C-4B5A-92F9-932876C233F9}</a:tableStyleId>
              </a:tblPr>
              <a:tblGrid>
                <a:gridCol w="1435725">
                  <a:extLst>
                    <a:ext uri="{9D8B030D-6E8A-4147-A177-3AD203B41FA5}">
                      <a16:colId xmlns:a16="http://schemas.microsoft.com/office/drawing/2014/main" val="20000"/>
                    </a:ext>
                  </a:extLst>
                </a:gridCol>
              </a:tblGrid>
              <a:tr h="240982">
                <a:tc>
                  <a:txBody>
                    <a:bodyPr/>
                    <a:lstStyle/>
                    <a:p>
                      <a:pPr marL="0" marR="0" lvl="0" indent="0" algn="ctr" rtl="0">
                        <a:lnSpc>
                          <a:spcPct val="100000"/>
                        </a:lnSpc>
                        <a:spcBef>
                          <a:spcPts val="0"/>
                        </a:spcBef>
                        <a:spcAft>
                          <a:spcPts val="0"/>
                        </a:spcAft>
                        <a:buNone/>
                      </a:pPr>
                      <a:r>
                        <a:rPr lang="en-US" sz="1000" u="none" strike="noStrike" cap="none">
                          <a:solidFill>
                            <a:srgbClr val="000000"/>
                          </a:solidFill>
                        </a:rPr>
                        <a:t>Grid Services</a:t>
                      </a:r>
                      <a:endParaRPr/>
                    </a:p>
                  </a:txBody>
                  <a:tcPr marL="76200" marR="76200" marT="38100" marB="38100"/>
                </a:tc>
                <a:extLst>
                  <a:ext uri="{0D108BD9-81ED-4DB2-BD59-A6C34878D82A}">
                    <a16:rowId xmlns:a16="http://schemas.microsoft.com/office/drawing/2014/main" val="10000"/>
                  </a:ext>
                </a:extLst>
              </a:tr>
              <a:tr h="401638">
                <a:tc>
                  <a:txBody>
                    <a:bodyPr/>
                    <a:lstStyle/>
                    <a:p>
                      <a:pPr marL="0" marR="0" lvl="0" indent="0" algn="ctr" rtl="0">
                        <a:lnSpc>
                          <a:spcPct val="100000"/>
                        </a:lnSpc>
                        <a:spcBef>
                          <a:spcPts val="0"/>
                        </a:spcBef>
                        <a:spcAft>
                          <a:spcPts val="0"/>
                        </a:spcAft>
                        <a:buNone/>
                      </a:pPr>
                      <a:r>
                        <a:rPr lang="en-US" sz="1000" u="none" strike="noStrike" cap="none" dirty="0">
                          <a:solidFill>
                            <a:srgbClr val="000000"/>
                          </a:solidFill>
                        </a:rPr>
                        <a:t>Service 1 (e.g., Peak Load Management)</a:t>
                      </a:r>
                      <a:endParaRPr sz="1000" b="1" u="none" strike="noStrike" cap="none" dirty="0">
                        <a:solidFill>
                          <a:srgbClr val="000000"/>
                        </a:solidFill>
                      </a:endParaRPr>
                    </a:p>
                  </a:txBody>
                  <a:tcPr marL="76200" marR="76200" marT="38100" marB="38100" anchor="ctr"/>
                </a:tc>
                <a:extLst>
                  <a:ext uri="{0D108BD9-81ED-4DB2-BD59-A6C34878D82A}">
                    <a16:rowId xmlns:a16="http://schemas.microsoft.com/office/drawing/2014/main" val="10001"/>
                  </a:ext>
                </a:extLst>
              </a:tr>
              <a:tr h="413642">
                <a:tc>
                  <a:txBody>
                    <a:bodyPr/>
                    <a:lstStyle/>
                    <a:p>
                      <a:pPr marL="0" marR="0" lvl="0" indent="0" algn="ctr" rtl="0">
                        <a:lnSpc>
                          <a:spcPct val="100000"/>
                        </a:lnSpc>
                        <a:spcBef>
                          <a:spcPts val="0"/>
                        </a:spcBef>
                        <a:spcAft>
                          <a:spcPts val="0"/>
                        </a:spcAft>
                        <a:buNone/>
                      </a:pPr>
                      <a:r>
                        <a:rPr lang="en-US" sz="1000" u="none" strike="noStrike" cap="none" dirty="0">
                          <a:solidFill>
                            <a:srgbClr val="000000"/>
                          </a:solidFill>
                        </a:rPr>
                        <a:t>Service 2</a:t>
                      </a:r>
                      <a:endParaRPr sz="1000" b="1" u="none" strike="noStrike" cap="none" dirty="0">
                        <a:solidFill>
                          <a:srgbClr val="000000"/>
                        </a:solidFill>
                      </a:endParaRPr>
                    </a:p>
                  </a:txBody>
                  <a:tcPr marL="76200" marR="76200" marT="38100" marB="38100" anchor="ctr"/>
                </a:tc>
                <a:extLst>
                  <a:ext uri="{0D108BD9-81ED-4DB2-BD59-A6C34878D82A}">
                    <a16:rowId xmlns:a16="http://schemas.microsoft.com/office/drawing/2014/main" val="10002"/>
                  </a:ext>
                </a:extLst>
              </a:tr>
              <a:tr h="384704">
                <a:tc>
                  <a:txBody>
                    <a:bodyPr/>
                    <a:lstStyle/>
                    <a:p>
                      <a:pPr marL="0" marR="0" lvl="0" indent="0" algn="ctr" rtl="0">
                        <a:lnSpc>
                          <a:spcPct val="100000"/>
                        </a:lnSpc>
                        <a:spcBef>
                          <a:spcPts val="0"/>
                        </a:spcBef>
                        <a:spcAft>
                          <a:spcPts val="0"/>
                        </a:spcAft>
                        <a:buNone/>
                      </a:pPr>
                      <a:r>
                        <a:rPr lang="en-US" sz="1000" u="none" strike="noStrike" cap="none" dirty="0">
                          <a:solidFill>
                            <a:srgbClr val="000000"/>
                          </a:solidFill>
                        </a:rPr>
                        <a:t>Service 3</a:t>
                      </a:r>
                      <a:endParaRPr sz="1000" b="1" u="none" strike="noStrike" cap="none" dirty="0">
                        <a:solidFill>
                          <a:srgbClr val="000000"/>
                        </a:solidFill>
                      </a:endParaRPr>
                    </a:p>
                  </a:txBody>
                  <a:tcPr marL="76200" marR="76200" marT="38100" marB="38100" anchor="ctr"/>
                </a:tc>
                <a:extLst>
                  <a:ext uri="{0D108BD9-81ED-4DB2-BD59-A6C34878D82A}">
                    <a16:rowId xmlns:a16="http://schemas.microsoft.com/office/drawing/2014/main" val="10003"/>
                  </a:ext>
                </a:extLst>
              </a:tr>
              <a:tr h="401638">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000" u="none" strike="noStrike" cap="none" dirty="0">
                          <a:solidFill>
                            <a:srgbClr val="000000"/>
                          </a:solidFill>
                        </a:rPr>
                        <a:t>Service 4</a:t>
                      </a:r>
                      <a:endParaRPr lang="en-US" sz="1000" b="1" u="none" strike="noStrike" cap="none" dirty="0">
                        <a:solidFill>
                          <a:srgbClr val="000000"/>
                        </a:solidFill>
                      </a:endParaRPr>
                    </a:p>
                  </a:txBody>
                  <a:tcPr marL="76200" marR="76200" marT="38100" marB="38100" anchor="ctr"/>
                </a:tc>
                <a:extLst>
                  <a:ext uri="{0D108BD9-81ED-4DB2-BD59-A6C34878D82A}">
                    <a16:rowId xmlns:a16="http://schemas.microsoft.com/office/drawing/2014/main" val="10004"/>
                  </a:ext>
                </a:extLst>
              </a:tr>
              <a:tr h="418570">
                <a:tc>
                  <a:txBody>
                    <a:bodyPr/>
                    <a:lstStyle/>
                    <a:p>
                      <a:pPr marL="0" marR="0" lvl="0" indent="0" algn="ctr" rtl="0">
                        <a:lnSpc>
                          <a:spcPct val="100000"/>
                        </a:lnSpc>
                        <a:spcBef>
                          <a:spcPts val="0"/>
                        </a:spcBef>
                        <a:spcAft>
                          <a:spcPts val="0"/>
                        </a:spcAft>
                        <a:buNone/>
                      </a:pPr>
                      <a:r>
                        <a:rPr lang="en-US" sz="1000" u="none" strike="noStrike" cap="none" dirty="0">
                          <a:solidFill>
                            <a:srgbClr val="000000"/>
                          </a:solidFill>
                        </a:rPr>
                        <a:t>Service 5</a:t>
                      </a:r>
                      <a:endParaRPr lang="en-US" sz="1000" b="1" u="none" strike="noStrike" cap="none" dirty="0">
                        <a:solidFill>
                          <a:srgbClr val="000000"/>
                        </a:solidFill>
                      </a:endParaRPr>
                    </a:p>
                  </a:txBody>
                  <a:tcPr marL="76200" marR="76200" marT="38100" marB="38100" anchor="ctr"/>
                </a:tc>
                <a:extLst>
                  <a:ext uri="{0D108BD9-81ED-4DB2-BD59-A6C34878D82A}">
                    <a16:rowId xmlns:a16="http://schemas.microsoft.com/office/drawing/2014/main" val="10005"/>
                  </a:ext>
                </a:extLst>
              </a:tr>
              <a:tr h="348086">
                <a:tc>
                  <a:txBody>
                    <a:bodyPr/>
                    <a:lstStyle/>
                    <a:p>
                      <a:pPr marL="0" marR="0" lvl="0" indent="0" algn="ctr" rtl="0">
                        <a:lnSpc>
                          <a:spcPct val="100000"/>
                        </a:lnSpc>
                        <a:spcBef>
                          <a:spcPts val="0"/>
                        </a:spcBef>
                        <a:spcAft>
                          <a:spcPts val="0"/>
                        </a:spcAft>
                        <a:buNone/>
                      </a:pPr>
                      <a:r>
                        <a:rPr lang="en-US" sz="1000" u="none" strike="noStrike" cap="none" dirty="0">
                          <a:solidFill>
                            <a:srgbClr val="000000"/>
                          </a:solidFill>
                        </a:rPr>
                        <a:t>Service 6</a:t>
                      </a:r>
                      <a:endParaRPr lang="en-US" sz="1000" b="1" u="none" strike="noStrike" cap="none" dirty="0">
                        <a:solidFill>
                          <a:srgbClr val="000000"/>
                        </a:solidFill>
                      </a:endParaRPr>
                    </a:p>
                  </a:txBody>
                  <a:tcPr marL="76200" marR="76200" marT="38100" marB="38100" anchor="ctr"/>
                </a:tc>
                <a:extLst>
                  <a:ext uri="{0D108BD9-81ED-4DB2-BD59-A6C34878D82A}">
                    <a16:rowId xmlns:a16="http://schemas.microsoft.com/office/drawing/2014/main" val="10006"/>
                  </a:ext>
                </a:extLst>
              </a:tr>
              <a:tr h="415026">
                <a:tc>
                  <a:txBody>
                    <a:bodyPr/>
                    <a:lstStyle/>
                    <a:p>
                      <a:pPr marL="0" marR="0" lvl="0" indent="0" algn="ctr" rtl="0">
                        <a:lnSpc>
                          <a:spcPct val="100000"/>
                        </a:lnSpc>
                        <a:spcBef>
                          <a:spcPts val="0"/>
                        </a:spcBef>
                        <a:spcAft>
                          <a:spcPts val="0"/>
                        </a:spcAft>
                        <a:buNone/>
                      </a:pPr>
                      <a:r>
                        <a:rPr lang="en-US" sz="1000" u="none" strike="noStrike" cap="none" dirty="0">
                          <a:solidFill>
                            <a:srgbClr val="000000"/>
                          </a:solidFill>
                        </a:rPr>
                        <a:t>Service 7</a:t>
                      </a:r>
                      <a:endParaRPr lang="en-US" sz="1000" b="1" u="none" strike="noStrike" cap="none" dirty="0">
                        <a:solidFill>
                          <a:srgbClr val="000000"/>
                        </a:solidFill>
                      </a:endParaRPr>
                    </a:p>
                  </a:txBody>
                  <a:tcPr marL="76200" marR="76200" marT="38100" marB="38100" anchor="ctr"/>
                </a:tc>
                <a:extLst>
                  <a:ext uri="{0D108BD9-81ED-4DB2-BD59-A6C34878D82A}">
                    <a16:rowId xmlns:a16="http://schemas.microsoft.com/office/drawing/2014/main" val="10007"/>
                  </a:ext>
                </a:extLst>
              </a:tr>
              <a:tr h="374861">
                <a:tc>
                  <a:txBody>
                    <a:bodyPr/>
                    <a:lstStyle/>
                    <a:p>
                      <a:pPr marL="0" marR="0" lvl="0" indent="0" algn="ctr" rtl="0">
                        <a:lnSpc>
                          <a:spcPct val="100000"/>
                        </a:lnSpc>
                        <a:spcBef>
                          <a:spcPts val="0"/>
                        </a:spcBef>
                        <a:spcAft>
                          <a:spcPts val="0"/>
                        </a:spcAft>
                        <a:buNone/>
                      </a:pPr>
                      <a:r>
                        <a:rPr lang="en-US" sz="1000" u="none" strike="noStrike" cap="none" dirty="0">
                          <a:solidFill>
                            <a:srgbClr val="000000"/>
                          </a:solidFill>
                        </a:rPr>
                        <a:t>Service 8</a:t>
                      </a:r>
                      <a:endParaRPr lang="en-US" sz="1000" b="1" u="none" strike="noStrike" cap="none" dirty="0">
                        <a:solidFill>
                          <a:srgbClr val="000000"/>
                        </a:solidFill>
                      </a:endParaRPr>
                    </a:p>
                  </a:txBody>
                  <a:tcPr marL="76200" marR="76200" marT="38100" marB="38100" anchor="ctr"/>
                </a:tc>
                <a:extLst>
                  <a:ext uri="{0D108BD9-81ED-4DB2-BD59-A6C34878D82A}">
                    <a16:rowId xmlns:a16="http://schemas.microsoft.com/office/drawing/2014/main" val="10008"/>
                  </a:ext>
                </a:extLst>
              </a:tr>
              <a:tr h="269841">
                <a:tc>
                  <a:txBody>
                    <a:bodyPr/>
                    <a:lstStyle/>
                    <a:p>
                      <a:pPr marL="0" marR="0" lvl="0" indent="0" algn="ctr" rtl="0">
                        <a:lnSpc>
                          <a:spcPct val="100000"/>
                        </a:lnSpc>
                        <a:spcBef>
                          <a:spcPts val="0"/>
                        </a:spcBef>
                        <a:spcAft>
                          <a:spcPts val="0"/>
                        </a:spcAft>
                        <a:buNone/>
                      </a:pPr>
                      <a:r>
                        <a:rPr lang="en-US" sz="1000" b="0" u="none" strike="noStrike" cap="none" dirty="0">
                          <a:solidFill>
                            <a:srgbClr val="000000"/>
                          </a:solidFill>
                        </a:rPr>
                        <a:t>Service N+1</a:t>
                      </a:r>
                      <a:endParaRPr dirty="0"/>
                    </a:p>
                  </a:txBody>
                  <a:tcPr marL="76200" marR="76200" marT="38100" marB="38100" anchor="ctr"/>
                </a:tc>
                <a:extLst>
                  <a:ext uri="{0D108BD9-81ED-4DB2-BD59-A6C34878D82A}">
                    <a16:rowId xmlns:a16="http://schemas.microsoft.com/office/drawing/2014/main" val="10009"/>
                  </a:ext>
                </a:extLst>
              </a:tr>
            </a:tbl>
          </a:graphicData>
        </a:graphic>
      </p:graphicFrame>
      <p:sp>
        <p:nvSpPr>
          <p:cNvPr id="292" name="Google Shape;292;p41"/>
          <p:cNvSpPr txBox="1"/>
          <p:nvPr/>
        </p:nvSpPr>
        <p:spPr>
          <a:xfrm>
            <a:off x="8653994" y="3359635"/>
            <a:ext cx="1029056" cy="738664"/>
          </a:xfrm>
          <a:prstGeom prst="rect">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None/>
            </a:pPr>
            <a:endParaRPr sz="1400" b="1"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None/>
            </a:pPr>
            <a:r>
              <a:rPr lang="en-US" sz="1400" b="1" i="0" u="none" strike="noStrike" cap="none">
                <a:solidFill>
                  <a:srgbClr val="000000"/>
                </a:solidFill>
                <a:latin typeface="Arial"/>
                <a:ea typeface="Arial"/>
                <a:cs typeface="Arial"/>
                <a:sym typeface="Arial"/>
              </a:rPr>
              <a:t>ESI</a:t>
            </a:r>
            <a:endParaRPr/>
          </a:p>
          <a:p>
            <a:pPr marL="0" marR="0" lvl="0" indent="0" algn="ctr" rtl="0">
              <a:lnSpc>
                <a:spcPct val="100000"/>
              </a:lnSpc>
              <a:spcBef>
                <a:spcPts val="0"/>
              </a:spcBef>
              <a:spcAft>
                <a:spcPts val="0"/>
              </a:spcAft>
              <a:buNone/>
            </a:pPr>
            <a:endParaRPr sz="1400" b="1" i="0" u="none" strike="noStrike" cap="none">
              <a:solidFill>
                <a:srgbClr val="000000"/>
              </a:solidFill>
              <a:latin typeface="Arial"/>
              <a:ea typeface="Arial"/>
              <a:cs typeface="Arial"/>
              <a:sym typeface="Arial"/>
            </a:endParaRPr>
          </a:p>
        </p:txBody>
      </p:sp>
      <p:cxnSp>
        <p:nvCxnSpPr>
          <p:cNvPr id="293" name="Google Shape;293;p41"/>
          <p:cNvCxnSpPr/>
          <p:nvPr/>
        </p:nvCxnSpPr>
        <p:spPr>
          <a:xfrm rot="10800000">
            <a:off x="1388767" y="3005959"/>
            <a:ext cx="1894278" cy="157655"/>
          </a:xfrm>
          <a:prstGeom prst="straightConnector1">
            <a:avLst/>
          </a:prstGeom>
          <a:noFill/>
          <a:ln w="25400" cap="flat" cmpd="sng">
            <a:solidFill>
              <a:schemeClr val="accent1"/>
            </a:solidFill>
            <a:prstDash val="solid"/>
            <a:round/>
            <a:headEnd type="none" w="sm" len="sm"/>
            <a:tailEnd type="none" w="sm" len="sm"/>
          </a:ln>
          <a:effectLst>
            <a:outerShdw blurRad="40000" dist="20000" dir="5400000" rotWithShape="0">
              <a:srgbClr val="000000">
                <a:alpha val="37647"/>
              </a:srgbClr>
            </a:outerShdw>
          </a:effectLst>
        </p:spPr>
      </p:cxnSp>
      <p:cxnSp>
        <p:nvCxnSpPr>
          <p:cNvPr id="294" name="Google Shape;294;p41"/>
          <p:cNvCxnSpPr/>
          <p:nvPr/>
        </p:nvCxnSpPr>
        <p:spPr>
          <a:xfrm flipH="1">
            <a:off x="1388767" y="3163614"/>
            <a:ext cx="1894278" cy="530773"/>
          </a:xfrm>
          <a:prstGeom prst="straightConnector1">
            <a:avLst/>
          </a:prstGeom>
          <a:noFill/>
          <a:ln w="25400" cap="flat" cmpd="sng">
            <a:solidFill>
              <a:schemeClr val="accent1"/>
            </a:solidFill>
            <a:prstDash val="solid"/>
            <a:round/>
            <a:headEnd type="none" w="sm" len="sm"/>
            <a:tailEnd type="none" w="sm" len="sm"/>
          </a:ln>
          <a:effectLst>
            <a:outerShdw blurRad="40000" dist="20000" dir="5400000" rotWithShape="0">
              <a:srgbClr val="000000">
                <a:alpha val="37647"/>
              </a:srgbClr>
            </a:outerShdw>
          </a:effectLst>
        </p:spPr>
      </p:cxnSp>
      <p:cxnSp>
        <p:nvCxnSpPr>
          <p:cNvPr id="295" name="Google Shape;295;p41"/>
          <p:cNvCxnSpPr/>
          <p:nvPr/>
        </p:nvCxnSpPr>
        <p:spPr>
          <a:xfrm flipH="1">
            <a:off x="1388767" y="3163614"/>
            <a:ext cx="1894278" cy="798786"/>
          </a:xfrm>
          <a:prstGeom prst="straightConnector1">
            <a:avLst/>
          </a:prstGeom>
          <a:noFill/>
          <a:ln w="25400" cap="flat" cmpd="sng">
            <a:solidFill>
              <a:schemeClr val="accent1"/>
            </a:solidFill>
            <a:prstDash val="solid"/>
            <a:round/>
            <a:headEnd type="none" w="sm" len="sm"/>
            <a:tailEnd type="none" w="sm" len="sm"/>
          </a:ln>
          <a:effectLst>
            <a:outerShdw blurRad="40000" dist="20000" dir="5400000" rotWithShape="0">
              <a:srgbClr val="000000">
                <a:alpha val="37647"/>
              </a:srgbClr>
            </a:outerShdw>
          </a:effectLst>
        </p:spPr>
      </p:cxnSp>
      <p:cxnSp>
        <p:nvCxnSpPr>
          <p:cNvPr id="296" name="Google Shape;296;p41"/>
          <p:cNvCxnSpPr/>
          <p:nvPr/>
        </p:nvCxnSpPr>
        <p:spPr>
          <a:xfrm flipH="1">
            <a:off x="1388767" y="3163614"/>
            <a:ext cx="1894278" cy="1076291"/>
          </a:xfrm>
          <a:prstGeom prst="straightConnector1">
            <a:avLst/>
          </a:prstGeom>
          <a:noFill/>
          <a:ln w="25400" cap="flat" cmpd="sng">
            <a:solidFill>
              <a:schemeClr val="accent1"/>
            </a:solidFill>
            <a:prstDash val="solid"/>
            <a:round/>
            <a:headEnd type="none" w="sm" len="sm"/>
            <a:tailEnd type="none" w="sm" len="sm"/>
          </a:ln>
          <a:effectLst>
            <a:outerShdw blurRad="40000" dist="20000" dir="5400000" rotWithShape="0">
              <a:srgbClr val="000000">
                <a:alpha val="37647"/>
              </a:srgbClr>
            </a:outerShdw>
          </a:effectLst>
        </p:spPr>
      </p:cxnSp>
      <p:cxnSp>
        <p:nvCxnSpPr>
          <p:cNvPr id="297" name="Google Shape;297;p41"/>
          <p:cNvCxnSpPr/>
          <p:nvPr/>
        </p:nvCxnSpPr>
        <p:spPr>
          <a:xfrm flipH="1">
            <a:off x="1388767" y="3163614"/>
            <a:ext cx="1894278" cy="1397876"/>
          </a:xfrm>
          <a:prstGeom prst="straightConnector1">
            <a:avLst/>
          </a:prstGeom>
          <a:noFill/>
          <a:ln w="25400" cap="flat" cmpd="sng">
            <a:solidFill>
              <a:schemeClr val="accent1"/>
            </a:solidFill>
            <a:prstDash val="solid"/>
            <a:round/>
            <a:headEnd type="none" w="sm" len="sm"/>
            <a:tailEnd type="none" w="sm" len="sm"/>
          </a:ln>
          <a:effectLst>
            <a:outerShdw blurRad="40000" dist="20000" dir="5400000" rotWithShape="0">
              <a:srgbClr val="000000">
                <a:alpha val="37647"/>
              </a:srgbClr>
            </a:outerShdw>
          </a:effectLst>
        </p:spPr>
      </p:cxnSp>
      <p:cxnSp>
        <p:nvCxnSpPr>
          <p:cNvPr id="298" name="Google Shape;298;p41"/>
          <p:cNvCxnSpPr/>
          <p:nvPr/>
        </p:nvCxnSpPr>
        <p:spPr>
          <a:xfrm flipH="1">
            <a:off x="1388767" y="3156242"/>
            <a:ext cx="1894278" cy="1710048"/>
          </a:xfrm>
          <a:prstGeom prst="straightConnector1">
            <a:avLst/>
          </a:prstGeom>
          <a:noFill/>
          <a:ln w="25400" cap="flat" cmpd="sng">
            <a:solidFill>
              <a:schemeClr val="accent1"/>
            </a:solidFill>
            <a:prstDash val="solid"/>
            <a:round/>
            <a:headEnd type="none" w="sm" len="sm"/>
            <a:tailEnd type="none" w="sm" len="sm"/>
          </a:ln>
          <a:effectLst>
            <a:outerShdw blurRad="40000" dist="20000" dir="5400000" rotWithShape="0">
              <a:srgbClr val="000000">
                <a:alpha val="37647"/>
              </a:srgbClr>
            </a:outerShdw>
          </a:effectLst>
        </p:spPr>
      </p:cxnSp>
      <p:cxnSp>
        <p:nvCxnSpPr>
          <p:cNvPr id="299" name="Google Shape;299;p41"/>
          <p:cNvCxnSpPr/>
          <p:nvPr/>
        </p:nvCxnSpPr>
        <p:spPr>
          <a:xfrm flipH="1">
            <a:off x="1388767" y="3170986"/>
            <a:ext cx="1894278" cy="2070375"/>
          </a:xfrm>
          <a:prstGeom prst="straightConnector1">
            <a:avLst/>
          </a:prstGeom>
          <a:noFill/>
          <a:ln w="25400" cap="flat" cmpd="sng">
            <a:solidFill>
              <a:schemeClr val="accent1"/>
            </a:solidFill>
            <a:prstDash val="solid"/>
            <a:round/>
            <a:headEnd type="none" w="sm" len="sm"/>
            <a:tailEnd type="none" w="sm" len="sm"/>
          </a:ln>
          <a:effectLst>
            <a:outerShdw blurRad="40000" dist="20000" dir="5400000" rotWithShape="0">
              <a:srgbClr val="000000">
                <a:alpha val="37647"/>
              </a:srgbClr>
            </a:outerShdw>
          </a:effectLst>
        </p:spPr>
      </p:cxnSp>
      <p:cxnSp>
        <p:nvCxnSpPr>
          <p:cNvPr id="300" name="Google Shape;300;p41"/>
          <p:cNvCxnSpPr/>
          <p:nvPr/>
        </p:nvCxnSpPr>
        <p:spPr>
          <a:xfrm flipH="1">
            <a:off x="1388767" y="3163614"/>
            <a:ext cx="1894278" cy="2375338"/>
          </a:xfrm>
          <a:prstGeom prst="straightConnector1">
            <a:avLst/>
          </a:prstGeom>
          <a:noFill/>
          <a:ln w="25400" cap="flat" cmpd="sng">
            <a:solidFill>
              <a:schemeClr val="accent1"/>
            </a:solidFill>
            <a:prstDash val="solid"/>
            <a:round/>
            <a:headEnd type="none" w="sm" len="sm"/>
            <a:tailEnd type="none" w="sm" len="sm"/>
          </a:ln>
          <a:effectLst>
            <a:outerShdw blurRad="40000" dist="20000" dir="5400000" rotWithShape="0">
              <a:srgbClr val="000000">
                <a:alpha val="37647"/>
              </a:srgbClr>
            </a:outerShdw>
          </a:effectLst>
        </p:spPr>
      </p:cxnSp>
      <p:cxnSp>
        <p:nvCxnSpPr>
          <p:cNvPr id="301" name="Google Shape;301;p41"/>
          <p:cNvCxnSpPr/>
          <p:nvPr/>
        </p:nvCxnSpPr>
        <p:spPr>
          <a:xfrm flipH="1">
            <a:off x="1388767" y="3156242"/>
            <a:ext cx="1894278" cy="157655"/>
          </a:xfrm>
          <a:prstGeom prst="straightConnector1">
            <a:avLst/>
          </a:prstGeom>
          <a:noFill/>
          <a:ln w="25400" cap="flat" cmpd="sng">
            <a:solidFill>
              <a:schemeClr val="accent1"/>
            </a:solidFill>
            <a:prstDash val="solid"/>
            <a:round/>
            <a:headEnd type="none" w="sm" len="sm"/>
            <a:tailEnd type="none" w="sm" len="sm"/>
          </a:ln>
          <a:effectLst>
            <a:outerShdw blurRad="40000" dist="20000" dir="5400000" rotWithShape="0">
              <a:srgbClr val="000000">
                <a:alpha val="37647"/>
              </a:srgbClr>
            </a:outerShdw>
          </a:effectLst>
        </p:spPr>
      </p:cxnSp>
      <p:cxnSp>
        <p:nvCxnSpPr>
          <p:cNvPr id="302" name="Google Shape;302;p41"/>
          <p:cNvCxnSpPr/>
          <p:nvPr/>
        </p:nvCxnSpPr>
        <p:spPr>
          <a:xfrm rot="10800000">
            <a:off x="1388767" y="3368566"/>
            <a:ext cx="1894278" cy="157655"/>
          </a:xfrm>
          <a:prstGeom prst="straightConnector1">
            <a:avLst/>
          </a:prstGeom>
          <a:noFill/>
          <a:ln w="25400" cap="flat" cmpd="sng">
            <a:solidFill>
              <a:schemeClr val="accent2"/>
            </a:solidFill>
            <a:prstDash val="solid"/>
            <a:round/>
            <a:headEnd type="none" w="sm" len="sm"/>
            <a:tailEnd type="none" w="sm" len="sm"/>
          </a:ln>
          <a:effectLst>
            <a:outerShdw blurRad="40000" dist="20000" dir="5400000" rotWithShape="0">
              <a:srgbClr val="000000">
                <a:alpha val="37647"/>
              </a:srgbClr>
            </a:outerShdw>
          </a:effectLst>
        </p:spPr>
      </p:cxnSp>
      <p:cxnSp>
        <p:nvCxnSpPr>
          <p:cNvPr id="303" name="Google Shape;303;p41"/>
          <p:cNvCxnSpPr/>
          <p:nvPr/>
        </p:nvCxnSpPr>
        <p:spPr>
          <a:xfrm flipH="1">
            <a:off x="1388767" y="3526221"/>
            <a:ext cx="1894278" cy="530773"/>
          </a:xfrm>
          <a:prstGeom prst="straightConnector1">
            <a:avLst/>
          </a:prstGeom>
          <a:noFill/>
          <a:ln w="25400" cap="flat" cmpd="sng">
            <a:solidFill>
              <a:schemeClr val="accent2"/>
            </a:solidFill>
            <a:prstDash val="solid"/>
            <a:round/>
            <a:headEnd type="none" w="sm" len="sm"/>
            <a:tailEnd type="none" w="sm" len="sm"/>
          </a:ln>
          <a:effectLst>
            <a:outerShdw blurRad="40000" dist="20000" dir="5400000" rotWithShape="0">
              <a:srgbClr val="000000">
                <a:alpha val="37647"/>
              </a:srgbClr>
            </a:outerShdw>
          </a:effectLst>
        </p:spPr>
      </p:cxnSp>
      <p:cxnSp>
        <p:nvCxnSpPr>
          <p:cNvPr id="304" name="Google Shape;304;p41"/>
          <p:cNvCxnSpPr/>
          <p:nvPr/>
        </p:nvCxnSpPr>
        <p:spPr>
          <a:xfrm flipH="1">
            <a:off x="1388767" y="3526221"/>
            <a:ext cx="1894278" cy="798786"/>
          </a:xfrm>
          <a:prstGeom prst="straightConnector1">
            <a:avLst/>
          </a:prstGeom>
          <a:noFill/>
          <a:ln w="25400" cap="flat" cmpd="sng">
            <a:solidFill>
              <a:schemeClr val="accent2"/>
            </a:solidFill>
            <a:prstDash val="solid"/>
            <a:round/>
            <a:headEnd type="none" w="sm" len="sm"/>
            <a:tailEnd type="none" w="sm" len="sm"/>
          </a:ln>
          <a:effectLst>
            <a:outerShdw blurRad="40000" dist="20000" dir="5400000" rotWithShape="0">
              <a:srgbClr val="000000">
                <a:alpha val="37647"/>
              </a:srgbClr>
            </a:outerShdw>
          </a:effectLst>
        </p:spPr>
      </p:cxnSp>
      <p:cxnSp>
        <p:nvCxnSpPr>
          <p:cNvPr id="305" name="Google Shape;305;p41"/>
          <p:cNvCxnSpPr/>
          <p:nvPr/>
        </p:nvCxnSpPr>
        <p:spPr>
          <a:xfrm flipH="1">
            <a:off x="1388767" y="3526221"/>
            <a:ext cx="1894278" cy="1076291"/>
          </a:xfrm>
          <a:prstGeom prst="straightConnector1">
            <a:avLst/>
          </a:prstGeom>
          <a:noFill/>
          <a:ln w="25400" cap="flat" cmpd="sng">
            <a:solidFill>
              <a:schemeClr val="accent2"/>
            </a:solidFill>
            <a:prstDash val="solid"/>
            <a:round/>
            <a:headEnd type="none" w="sm" len="sm"/>
            <a:tailEnd type="none" w="sm" len="sm"/>
          </a:ln>
          <a:effectLst>
            <a:outerShdw blurRad="40000" dist="20000" dir="5400000" rotWithShape="0">
              <a:srgbClr val="000000">
                <a:alpha val="37647"/>
              </a:srgbClr>
            </a:outerShdw>
          </a:effectLst>
        </p:spPr>
      </p:cxnSp>
      <p:cxnSp>
        <p:nvCxnSpPr>
          <p:cNvPr id="306" name="Google Shape;306;p41"/>
          <p:cNvCxnSpPr/>
          <p:nvPr/>
        </p:nvCxnSpPr>
        <p:spPr>
          <a:xfrm flipH="1">
            <a:off x="1388767" y="3526221"/>
            <a:ext cx="1894278" cy="1397876"/>
          </a:xfrm>
          <a:prstGeom prst="straightConnector1">
            <a:avLst/>
          </a:prstGeom>
          <a:noFill/>
          <a:ln w="25400" cap="flat" cmpd="sng">
            <a:solidFill>
              <a:schemeClr val="accent2"/>
            </a:solidFill>
            <a:prstDash val="solid"/>
            <a:round/>
            <a:headEnd type="none" w="sm" len="sm"/>
            <a:tailEnd type="none" w="sm" len="sm"/>
          </a:ln>
          <a:effectLst>
            <a:outerShdw blurRad="40000" dist="20000" dir="5400000" rotWithShape="0">
              <a:srgbClr val="000000">
                <a:alpha val="37647"/>
              </a:srgbClr>
            </a:outerShdw>
          </a:effectLst>
        </p:spPr>
      </p:cxnSp>
      <p:cxnSp>
        <p:nvCxnSpPr>
          <p:cNvPr id="307" name="Google Shape;307;p41"/>
          <p:cNvCxnSpPr/>
          <p:nvPr/>
        </p:nvCxnSpPr>
        <p:spPr>
          <a:xfrm flipH="1">
            <a:off x="1388767" y="3518849"/>
            <a:ext cx="1894278" cy="1710048"/>
          </a:xfrm>
          <a:prstGeom prst="straightConnector1">
            <a:avLst/>
          </a:prstGeom>
          <a:noFill/>
          <a:ln w="25400" cap="flat" cmpd="sng">
            <a:solidFill>
              <a:schemeClr val="accent2"/>
            </a:solidFill>
            <a:prstDash val="solid"/>
            <a:round/>
            <a:headEnd type="none" w="sm" len="sm"/>
            <a:tailEnd type="none" w="sm" len="sm"/>
          </a:ln>
          <a:effectLst>
            <a:outerShdw blurRad="40000" dist="20000" dir="5400000" rotWithShape="0">
              <a:srgbClr val="000000">
                <a:alpha val="37647"/>
              </a:srgbClr>
            </a:outerShdw>
          </a:effectLst>
        </p:spPr>
      </p:cxnSp>
      <p:cxnSp>
        <p:nvCxnSpPr>
          <p:cNvPr id="308" name="Google Shape;308;p41"/>
          <p:cNvCxnSpPr/>
          <p:nvPr/>
        </p:nvCxnSpPr>
        <p:spPr>
          <a:xfrm flipH="1">
            <a:off x="1388767" y="3533593"/>
            <a:ext cx="1894278" cy="2070375"/>
          </a:xfrm>
          <a:prstGeom prst="straightConnector1">
            <a:avLst/>
          </a:prstGeom>
          <a:noFill/>
          <a:ln w="25400" cap="flat" cmpd="sng">
            <a:solidFill>
              <a:schemeClr val="accent2"/>
            </a:solidFill>
            <a:prstDash val="solid"/>
            <a:round/>
            <a:headEnd type="none" w="sm" len="sm"/>
            <a:tailEnd type="none" w="sm" len="sm"/>
          </a:ln>
          <a:effectLst>
            <a:outerShdw blurRad="40000" dist="20000" dir="5400000" rotWithShape="0">
              <a:srgbClr val="000000">
                <a:alpha val="37647"/>
              </a:srgbClr>
            </a:outerShdw>
          </a:effectLst>
        </p:spPr>
      </p:cxnSp>
      <p:cxnSp>
        <p:nvCxnSpPr>
          <p:cNvPr id="309" name="Google Shape;309;p41"/>
          <p:cNvCxnSpPr/>
          <p:nvPr/>
        </p:nvCxnSpPr>
        <p:spPr>
          <a:xfrm rot="10800000">
            <a:off x="1388767" y="3005959"/>
            <a:ext cx="1894278" cy="520262"/>
          </a:xfrm>
          <a:prstGeom prst="straightConnector1">
            <a:avLst/>
          </a:prstGeom>
          <a:noFill/>
          <a:ln w="25400" cap="flat" cmpd="sng">
            <a:solidFill>
              <a:schemeClr val="accent2"/>
            </a:solidFill>
            <a:prstDash val="solid"/>
            <a:round/>
            <a:headEnd type="none" w="sm" len="sm"/>
            <a:tailEnd type="none" w="sm" len="sm"/>
          </a:ln>
          <a:effectLst>
            <a:outerShdw blurRad="40000" dist="20000" dir="5400000" rotWithShape="0">
              <a:srgbClr val="000000">
                <a:alpha val="37647"/>
              </a:srgbClr>
            </a:outerShdw>
          </a:effectLst>
        </p:spPr>
      </p:cxnSp>
      <p:cxnSp>
        <p:nvCxnSpPr>
          <p:cNvPr id="310" name="Google Shape;310;p41"/>
          <p:cNvCxnSpPr/>
          <p:nvPr/>
        </p:nvCxnSpPr>
        <p:spPr>
          <a:xfrm flipH="1">
            <a:off x="1388767" y="3518849"/>
            <a:ext cx="1894278" cy="157655"/>
          </a:xfrm>
          <a:prstGeom prst="straightConnector1">
            <a:avLst/>
          </a:prstGeom>
          <a:noFill/>
          <a:ln w="25400" cap="flat" cmpd="sng">
            <a:solidFill>
              <a:schemeClr val="accent2"/>
            </a:solidFill>
            <a:prstDash val="solid"/>
            <a:round/>
            <a:headEnd type="none" w="sm" len="sm"/>
            <a:tailEnd type="none" w="sm" len="sm"/>
          </a:ln>
          <a:effectLst>
            <a:outerShdw blurRad="40000" dist="20000" dir="5400000" rotWithShape="0">
              <a:srgbClr val="000000">
                <a:alpha val="37647"/>
              </a:srgbClr>
            </a:outerShdw>
          </a:effectLst>
        </p:spPr>
      </p:cxnSp>
      <p:cxnSp>
        <p:nvCxnSpPr>
          <p:cNvPr id="311" name="Google Shape;311;p41"/>
          <p:cNvCxnSpPr/>
          <p:nvPr/>
        </p:nvCxnSpPr>
        <p:spPr>
          <a:xfrm rot="10800000">
            <a:off x="1388767" y="3709131"/>
            <a:ext cx="1894278" cy="157656"/>
          </a:xfrm>
          <a:prstGeom prst="straightConnector1">
            <a:avLst/>
          </a:prstGeom>
          <a:noFill/>
          <a:ln w="25400" cap="flat" cmpd="sng">
            <a:solidFill>
              <a:schemeClr val="accent3"/>
            </a:solidFill>
            <a:prstDash val="solid"/>
            <a:round/>
            <a:headEnd type="none" w="sm" len="sm"/>
            <a:tailEnd type="none" w="sm" len="sm"/>
          </a:ln>
          <a:effectLst>
            <a:outerShdw blurRad="40000" dist="20000" dir="5400000" rotWithShape="0">
              <a:srgbClr val="000000">
                <a:alpha val="37647"/>
              </a:srgbClr>
            </a:outerShdw>
          </a:effectLst>
        </p:spPr>
      </p:cxnSp>
      <p:cxnSp>
        <p:nvCxnSpPr>
          <p:cNvPr id="312" name="Google Shape;312;p41"/>
          <p:cNvCxnSpPr/>
          <p:nvPr/>
        </p:nvCxnSpPr>
        <p:spPr>
          <a:xfrm flipH="1">
            <a:off x="1388767" y="3866786"/>
            <a:ext cx="1894278" cy="530773"/>
          </a:xfrm>
          <a:prstGeom prst="straightConnector1">
            <a:avLst/>
          </a:prstGeom>
          <a:noFill/>
          <a:ln w="25400" cap="flat" cmpd="sng">
            <a:solidFill>
              <a:schemeClr val="accent3"/>
            </a:solidFill>
            <a:prstDash val="solid"/>
            <a:round/>
            <a:headEnd type="none" w="sm" len="sm"/>
            <a:tailEnd type="none" w="sm" len="sm"/>
          </a:ln>
          <a:effectLst>
            <a:outerShdw blurRad="40000" dist="20000" dir="5400000" rotWithShape="0">
              <a:srgbClr val="000000">
                <a:alpha val="37647"/>
              </a:srgbClr>
            </a:outerShdw>
          </a:effectLst>
        </p:spPr>
      </p:cxnSp>
      <p:cxnSp>
        <p:nvCxnSpPr>
          <p:cNvPr id="313" name="Google Shape;313;p41"/>
          <p:cNvCxnSpPr/>
          <p:nvPr/>
        </p:nvCxnSpPr>
        <p:spPr>
          <a:xfrm flipH="1">
            <a:off x="1388767" y="3866786"/>
            <a:ext cx="1894278" cy="798786"/>
          </a:xfrm>
          <a:prstGeom prst="straightConnector1">
            <a:avLst/>
          </a:prstGeom>
          <a:noFill/>
          <a:ln w="25400" cap="flat" cmpd="sng">
            <a:solidFill>
              <a:schemeClr val="accent3"/>
            </a:solidFill>
            <a:prstDash val="solid"/>
            <a:round/>
            <a:headEnd type="none" w="sm" len="sm"/>
            <a:tailEnd type="none" w="sm" len="sm"/>
          </a:ln>
          <a:effectLst>
            <a:outerShdw blurRad="40000" dist="20000" dir="5400000" rotWithShape="0">
              <a:srgbClr val="000000">
                <a:alpha val="37647"/>
              </a:srgbClr>
            </a:outerShdw>
          </a:effectLst>
        </p:spPr>
      </p:cxnSp>
      <p:cxnSp>
        <p:nvCxnSpPr>
          <p:cNvPr id="314" name="Google Shape;314;p41"/>
          <p:cNvCxnSpPr/>
          <p:nvPr/>
        </p:nvCxnSpPr>
        <p:spPr>
          <a:xfrm flipH="1">
            <a:off x="1388767" y="3866786"/>
            <a:ext cx="1894278" cy="1076291"/>
          </a:xfrm>
          <a:prstGeom prst="straightConnector1">
            <a:avLst/>
          </a:prstGeom>
          <a:noFill/>
          <a:ln w="25400" cap="flat" cmpd="sng">
            <a:solidFill>
              <a:schemeClr val="accent3"/>
            </a:solidFill>
            <a:prstDash val="solid"/>
            <a:round/>
            <a:headEnd type="none" w="sm" len="sm"/>
            <a:tailEnd type="none" w="sm" len="sm"/>
          </a:ln>
          <a:effectLst>
            <a:outerShdw blurRad="40000" dist="20000" dir="5400000" rotWithShape="0">
              <a:srgbClr val="000000">
                <a:alpha val="37647"/>
              </a:srgbClr>
            </a:outerShdw>
          </a:effectLst>
        </p:spPr>
      </p:cxnSp>
      <p:cxnSp>
        <p:nvCxnSpPr>
          <p:cNvPr id="315" name="Google Shape;315;p41"/>
          <p:cNvCxnSpPr/>
          <p:nvPr/>
        </p:nvCxnSpPr>
        <p:spPr>
          <a:xfrm flipH="1">
            <a:off x="1388767" y="3866786"/>
            <a:ext cx="1894278" cy="1397876"/>
          </a:xfrm>
          <a:prstGeom prst="straightConnector1">
            <a:avLst/>
          </a:prstGeom>
          <a:noFill/>
          <a:ln w="25400" cap="flat" cmpd="sng">
            <a:solidFill>
              <a:schemeClr val="accent3"/>
            </a:solidFill>
            <a:prstDash val="solid"/>
            <a:round/>
            <a:headEnd type="none" w="sm" len="sm"/>
            <a:tailEnd type="none" w="sm" len="sm"/>
          </a:ln>
          <a:effectLst>
            <a:outerShdw blurRad="40000" dist="20000" dir="5400000" rotWithShape="0">
              <a:srgbClr val="000000">
                <a:alpha val="37647"/>
              </a:srgbClr>
            </a:outerShdw>
          </a:effectLst>
        </p:spPr>
      </p:cxnSp>
      <p:cxnSp>
        <p:nvCxnSpPr>
          <p:cNvPr id="316" name="Google Shape;316;p41"/>
          <p:cNvCxnSpPr/>
          <p:nvPr/>
        </p:nvCxnSpPr>
        <p:spPr>
          <a:xfrm flipH="1">
            <a:off x="1388767" y="3859414"/>
            <a:ext cx="1894278" cy="1710048"/>
          </a:xfrm>
          <a:prstGeom prst="straightConnector1">
            <a:avLst/>
          </a:prstGeom>
          <a:noFill/>
          <a:ln w="25400" cap="flat" cmpd="sng">
            <a:solidFill>
              <a:schemeClr val="accent3"/>
            </a:solidFill>
            <a:prstDash val="solid"/>
            <a:round/>
            <a:headEnd type="none" w="sm" len="sm"/>
            <a:tailEnd type="none" w="sm" len="sm"/>
          </a:ln>
          <a:effectLst>
            <a:outerShdw blurRad="40000" dist="20000" dir="5400000" rotWithShape="0">
              <a:srgbClr val="000000">
                <a:alpha val="37647"/>
              </a:srgbClr>
            </a:outerShdw>
          </a:effectLst>
        </p:spPr>
      </p:cxnSp>
      <p:cxnSp>
        <p:nvCxnSpPr>
          <p:cNvPr id="317" name="Google Shape;317;p41"/>
          <p:cNvCxnSpPr/>
          <p:nvPr/>
        </p:nvCxnSpPr>
        <p:spPr>
          <a:xfrm rot="10800000">
            <a:off x="1388767" y="3005959"/>
            <a:ext cx="1894278" cy="868200"/>
          </a:xfrm>
          <a:prstGeom prst="straightConnector1">
            <a:avLst/>
          </a:prstGeom>
          <a:noFill/>
          <a:ln w="25400" cap="flat" cmpd="sng">
            <a:solidFill>
              <a:schemeClr val="accent3"/>
            </a:solidFill>
            <a:prstDash val="solid"/>
            <a:round/>
            <a:headEnd type="none" w="sm" len="sm"/>
            <a:tailEnd type="none" w="sm" len="sm"/>
          </a:ln>
          <a:effectLst>
            <a:outerShdw blurRad="40000" dist="20000" dir="5400000" rotWithShape="0">
              <a:srgbClr val="000000">
                <a:alpha val="37647"/>
              </a:srgbClr>
            </a:outerShdw>
          </a:effectLst>
        </p:spPr>
      </p:cxnSp>
      <p:cxnSp>
        <p:nvCxnSpPr>
          <p:cNvPr id="318" name="Google Shape;318;p41"/>
          <p:cNvCxnSpPr/>
          <p:nvPr/>
        </p:nvCxnSpPr>
        <p:spPr>
          <a:xfrm rot="10800000">
            <a:off x="1388767" y="3368566"/>
            <a:ext cx="1894278" cy="498220"/>
          </a:xfrm>
          <a:prstGeom prst="straightConnector1">
            <a:avLst/>
          </a:prstGeom>
          <a:noFill/>
          <a:ln w="25400" cap="flat" cmpd="sng">
            <a:solidFill>
              <a:schemeClr val="accent3"/>
            </a:solidFill>
            <a:prstDash val="solid"/>
            <a:round/>
            <a:headEnd type="none" w="sm" len="sm"/>
            <a:tailEnd type="none" w="sm" len="sm"/>
          </a:ln>
          <a:effectLst>
            <a:outerShdw blurRad="40000" dist="20000" dir="5400000" rotWithShape="0">
              <a:srgbClr val="000000">
                <a:alpha val="37647"/>
              </a:srgbClr>
            </a:outerShdw>
          </a:effectLst>
        </p:spPr>
      </p:cxnSp>
      <p:cxnSp>
        <p:nvCxnSpPr>
          <p:cNvPr id="319" name="Google Shape;319;p41"/>
          <p:cNvCxnSpPr/>
          <p:nvPr/>
        </p:nvCxnSpPr>
        <p:spPr>
          <a:xfrm flipH="1">
            <a:off x="1388767" y="3859414"/>
            <a:ext cx="1894278" cy="157655"/>
          </a:xfrm>
          <a:prstGeom prst="straightConnector1">
            <a:avLst/>
          </a:prstGeom>
          <a:noFill/>
          <a:ln w="25400" cap="flat" cmpd="sng">
            <a:solidFill>
              <a:schemeClr val="accent3"/>
            </a:solidFill>
            <a:prstDash val="solid"/>
            <a:round/>
            <a:headEnd type="none" w="sm" len="sm"/>
            <a:tailEnd type="none" w="sm" len="sm"/>
          </a:ln>
          <a:effectLst>
            <a:outerShdw blurRad="40000" dist="20000" dir="5400000" rotWithShape="0">
              <a:srgbClr val="000000">
                <a:alpha val="37647"/>
              </a:srgbClr>
            </a:outerShdw>
          </a:effectLst>
        </p:spPr>
      </p:cxnSp>
      <p:cxnSp>
        <p:nvCxnSpPr>
          <p:cNvPr id="320" name="Google Shape;320;p41"/>
          <p:cNvCxnSpPr/>
          <p:nvPr/>
        </p:nvCxnSpPr>
        <p:spPr>
          <a:xfrm rot="10800000">
            <a:off x="1388767" y="4081027"/>
            <a:ext cx="1894278" cy="157656"/>
          </a:xfrm>
          <a:prstGeom prst="straightConnector1">
            <a:avLst/>
          </a:prstGeom>
          <a:noFill/>
          <a:ln w="25400" cap="flat" cmpd="sng">
            <a:solidFill>
              <a:schemeClr val="accent6"/>
            </a:solidFill>
            <a:prstDash val="solid"/>
            <a:round/>
            <a:headEnd type="none" w="sm" len="sm"/>
            <a:tailEnd type="none" w="sm" len="sm"/>
          </a:ln>
          <a:effectLst>
            <a:outerShdw blurRad="40000" dist="20000" dir="5400000" rotWithShape="0">
              <a:srgbClr val="000000">
                <a:alpha val="37647"/>
              </a:srgbClr>
            </a:outerShdw>
          </a:effectLst>
        </p:spPr>
      </p:cxnSp>
      <p:cxnSp>
        <p:nvCxnSpPr>
          <p:cNvPr id="321" name="Google Shape;321;p41"/>
          <p:cNvCxnSpPr/>
          <p:nvPr/>
        </p:nvCxnSpPr>
        <p:spPr>
          <a:xfrm flipH="1">
            <a:off x="1388767" y="4238682"/>
            <a:ext cx="1894278" cy="530773"/>
          </a:xfrm>
          <a:prstGeom prst="straightConnector1">
            <a:avLst/>
          </a:prstGeom>
          <a:noFill/>
          <a:ln w="25400" cap="flat" cmpd="sng">
            <a:solidFill>
              <a:schemeClr val="accent6"/>
            </a:solidFill>
            <a:prstDash val="solid"/>
            <a:round/>
            <a:headEnd type="none" w="sm" len="sm"/>
            <a:tailEnd type="none" w="sm" len="sm"/>
          </a:ln>
          <a:effectLst>
            <a:outerShdw blurRad="40000" dist="20000" dir="5400000" rotWithShape="0">
              <a:srgbClr val="000000">
                <a:alpha val="37647"/>
              </a:srgbClr>
            </a:outerShdw>
          </a:effectLst>
        </p:spPr>
      </p:cxnSp>
      <p:cxnSp>
        <p:nvCxnSpPr>
          <p:cNvPr id="322" name="Google Shape;322;p41"/>
          <p:cNvCxnSpPr/>
          <p:nvPr/>
        </p:nvCxnSpPr>
        <p:spPr>
          <a:xfrm flipH="1">
            <a:off x="1388767" y="4238682"/>
            <a:ext cx="1894278" cy="798786"/>
          </a:xfrm>
          <a:prstGeom prst="straightConnector1">
            <a:avLst/>
          </a:prstGeom>
          <a:noFill/>
          <a:ln w="25400" cap="flat" cmpd="sng">
            <a:solidFill>
              <a:schemeClr val="accent6"/>
            </a:solidFill>
            <a:prstDash val="solid"/>
            <a:round/>
            <a:headEnd type="none" w="sm" len="sm"/>
            <a:tailEnd type="none" w="sm" len="sm"/>
          </a:ln>
          <a:effectLst>
            <a:outerShdw blurRad="40000" dist="20000" dir="5400000" rotWithShape="0">
              <a:srgbClr val="000000">
                <a:alpha val="37647"/>
              </a:srgbClr>
            </a:outerShdw>
          </a:effectLst>
        </p:spPr>
      </p:cxnSp>
      <p:cxnSp>
        <p:nvCxnSpPr>
          <p:cNvPr id="323" name="Google Shape;323;p41"/>
          <p:cNvCxnSpPr/>
          <p:nvPr/>
        </p:nvCxnSpPr>
        <p:spPr>
          <a:xfrm flipH="1">
            <a:off x="1388767" y="4238682"/>
            <a:ext cx="1894278" cy="1076291"/>
          </a:xfrm>
          <a:prstGeom prst="straightConnector1">
            <a:avLst/>
          </a:prstGeom>
          <a:noFill/>
          <a:ln w="25400" cap="flat" cmpd="sng">
            <a:solidFill>
              <a:schemeClr val="accent6"/>
            </a:solidFill>
            <a:prstDash val="solid"/>
            <a:round/>
            <a:headEnd type="none" w="sm" len="sm"/>
            <a:tailEnd type="none" w="sm" len="sm"/>
          </a:ln>
          <a:effectLst>
            <a:outerShdw blurRad="40000" dist="20000" dir="5400000" rotWithShape="0">
              <a:srgbClr val="000000">
                <a:alpha val="37647"/>
              </a:srgbClr>
            </a:outerShdw>
          </a:effectLst>
        </p:spPr>
      </p:cxnSp>
      <p:cxnSp>
        <p:nvCxnSpPr>
          <p:cNvPr id="324" name="Google Shape;324;p41"/>
          <p:cNvCxnSpPr/>
          <p:nvPr/>
        </p:nvCxnSpPr>
        <p:spPr>
          <a:xfrm flipH="1">
            <a:off x="1388767" y="4238682"/>
            <a:ext cx="1894278" cy="1397876"/>
          </a:xfrm>
          <a:prstGeom prst="straightConnector1">
            <a:avLst/>
          </a:prstGeom>
          <a:noFill/>
          <a:ln w="25400" cap="flat" cmpd="sng">
            <a:solidFill>
              <a:schemeClr val="accent6"/>
            </a:solidFill>
            <a:prstDash val="solid"/>
            <a:round/>
            <a:headEnd type="none" w="sm" len="sm"/>
            <a:tailEnd type="none" w="sm" len="sm"/>
          </a:ln>
          <a:effectLst>
            <a:outerShdw blurRad="40000" dist="20000" dir="5400000" rotWithShape="0">
              <a:srgbClr val="000000">
                <a:alpha val="37647"/>
              </a:srgbClr>
            </a:outerShdw>
          </a:effectLst>
        </p:spPr>
      </p:cxnSp>
      <p:cxnSp>
        <p:nvCxnSpPr>
          <p:cNvPr id="325" name="Google Shape;325;p41"/>
          <p:cNvCxnSpPr/>
          <p:nvPr/>
        </p:nvCxnSpPr>
        <p:spPr>
          <a:xfrm rot="10800000">
            <a:off x="1388767" y="3005959"/>
            <a:ext cx="1894278" cy="1225351"/>
          </a:xfrm>
          <a:prstGeom prst="straightConnector1">
            <a:avLst/>
          </a:prstGeom>
          <a:noFill/>
          <a:ln w="25400" cap="flat" cmpd="sng">
            <a:solidFill>
              <a:schemeClr val="accent6"/>
            </a:solidFill>
            <a:prstDash val="solid"/>
            <a:round/>
            <a:headEnd type="none" w="sm" len="sm"/>
            <a:tailEnd type="none" w="sm" len="sm"/>
          </a:ln>
          <a:effectLst>
            <a:outerShdw blurRad="40000" dist="20000" dir="5400000" rotWithShape="0">
              <a:srgbClr val="000000">
                <a:alpha val="37647"/>
              </a:srgbClr>
            </a:outerShdw>
          </a:effectLst>
        </p:spPr>
      </p:cxnSp>
      <p:cxnSp>
        <p:nvCxnSpPr>
          <p:cNvPr id="326" name="Google Shape;326;p41"/>
          <p:cNvCxnSpPr/>
          <p:nvPr/>
        </p:nvCxnSpPr>
        <p:spPr>
          <a:xfrm rot="10800000">
            <a:off x="1388767" y="3377855"/>
            <a:ext cx="1894278" cy="868200"/>
          </a:xfrm>
          <a:prstGeom prst="straightConnector1">
            <a:avLst/>
          </a:prstGeom>
          <a:noFill/>
          <a:ln w="25400" cap="flat" cmpd="sng">
            <a:solidFill>
              <a:schemeClr val="accent6"/>
            </a:solidFill>
            <a:prstDash val="solid"/>
            <a:round/>
            <a:headEnd type="none" w="sm" len="sm"/>
            <a:tailEnd type="none" w="sm" len="sm"/>
          </a:ln>
          <a:effectLst>
            <a:outerShdw blurRad="40000" dist="20000" dir="5400000" rotWithShape="0">
              <a:srgbClr val="000000">
                <a:alpha val="37647"/>
              </a:srgbClr>
            </a:outerShdw>
          </a:effectLst>
        </p:spPr>
      </p:cxnSp>
      <p:cxnSp>
        <p:nvCxnSpPr>
          <p:cNvPr id="327" name="Google Shape;327;p41"/>
          <p:cNvCxnSpPr/>
          <p:nvPr/>
        </p:nvCxnSpPr>
        <p:spPr>
          <a:xfrm rot="10800000">
            <a:off x="1388767" y="3740462"/>
            <a:ext cx="1894278" cy="498220"/>
          </a:xfrm>
          <a:prstGeom prst="straightConnector1">
            <a:avLst/>
          </a:prstGeom>
          <a:noFill/>
          <a:ln w="25400" cap="flat" cmpd="sng">
            <a:solidFill>
              <a:schemeClr val="accent6"/>
            </a:solidFill>
            <a:prstDash val="solid"/>
            <a:round/>
            <a:headEnd type="none" w="sm" len="sm"/>
            <a:tailEnd type="none" w="sm" len="sm"/>
          </a:ln>
          <a:effectLst>
            <a:outerShdw blurRad="40000" dist="20000" dir="5400000" rotWithShape="0">
              <a:srgbClr val="000000">
                <a:alpha val="37647"/>
              </a:srgbClr>
            </a:outerShdw>
          </a:effectLst>
        </p:spPr>
      </p:cxnSp>
      <p:cxnSp>
        <p:nvCxnSpPr>
          <p:cNvPr id="328" name="Google Shape;328;p41"/>
          <p:cNvCxnSpPr/>
          <p:nvPr/>
        </p:nvCxnSpPr>
        <p:spPr>
          <a:xfrm flipH="1">
            <a:off x="1388767" y="4231310"/>
            <a:ext cx="1894278" cy="157655"/>
          </a:xfrm>
          <a:prstGeom prst="straightConnector1">
            <a:avLst/>
          </a:prstGeom>
          <a:noFill/>
          <a:ln w="25400" cap="flat" cmpd="sng">
            <a:solidFill>
              <a:schemeClr val="accent6"/>
            </a:solidFill>
            <a:prstDash val="solid"/>
            <a:round/>
            <a:headEnd type="none" w="sm" len="sm"/>
            <a:tailEnd type="none" w="sm" len="sm"/>
          </a:ln>
          <a:effectLst>
            <a:outerShdw blurRad="40000" dist="20000" dir="5400000" rotWithShape="0">
              <a:srgbClr val="000000">
                <a:alpha val="37647"/>
              </a:srgbClr>
            </a:outerShdw>
          </a:effectLst>
        </p:spPr>
      </p:cxnSp>
      <p:cxnSp>
        <p:nvCxnSpPr>
          <p:cNvPr id="329" name="Google Shape;329;p41"/>
          <p:cNvCxnSpPr/>
          <p:nvPr/>
        </p:nvCxnSpPr>
        <p:spPr>
          <a:xfrm rot="10800000">
            <a:off x="1388767" y="4444857"/>
            <a:ext cx="1894278" cy="157656"/>
          </a:xfrm>
          <a:prstGeom prst="straightConnector1">
            <a:avLst/>
          </a:prstGeom>
          <a:noFill/>
          <a:ln w="25400" cap="flat" cmpd="sng">
            <a:solidFill>
              <a:schemeClr val="accent4"/>
            </a:solidFill>
            <a:prstDash val="solid"/>
            <a:round/>
            <a:headEnd type="none" w="sm" len="sm"/>
            <a:tailEnd type="none" w="sm" len="sm"/>
          </a:ln>
          <a:effectLst>
            <a:outerShdw blurRad="40000" dist="20000" dir="5400000" rotWithShape="0">
              <a:srgbClr val="000000">
                <a:alpha val="37647"/>
              </a:srgbClr>
            </a:outerShdw>
          </a:effectLst>
        </p:spPr>
      </p:cxnSp>
      <p:cxnSp>
        <p:nvCxnSpPr>
          <p:cNvPr id="330" name="Google Shape;330;p41"/>
          <p:cNvCxnSpPr/>
          <p:nvPr/>
        </p:nvCxnSpPr>
        <p:spPr>
          <a:xfrm flipH="1">
            <a:off x="1388767" y="4602512"/>
            <a:ext cx="1894278" cy="530773"/>
          </a:xfrm>
          <a:prstGeom prst="straightConnector1">
            <a:avLst/>
          </a:prstGeom>
          <a:noFill/>
          <a:ln w="25400" cap="flat" cmpd="sng">
            <a:solidFill>
              <a:schemeClr val="accent4"/>
            </a:solidFill>
            <a:prstDash val="solid"/>
            <a:round/>
            <a:headEnd type="none" w="sm" len="sm"/>
            <a:tailEnd type="none" w="sm" len="sm"/>
          </a:ln>
          <a:effectLst>
            <a:outerShdw blurRad="40000" dist="20000" dir="5400000" rotWithShape="0">
              <a:srgbClr val="000000">
                <a:alpha val="37647"/>
              </a:srgbClr>
            </a:outerShdw>
          </a:effectLst>
        </p:spPr>
      </p:cxnSp>
      <p:cxnSp>
        <p:nvCxnSpPr>
          <p:cNvPr id="331" name="Google Shape;331;p41"/>
          <p:cNvCxnSpPr/>
          <p:nvPr/>
        </p:nvCxnSpPr>
        <p:spPr>
          <a:xfrm flipH="1">
            <a:off x="1388767" y="4602512"/>
            <a:ext cx="1894278" cy="798786"/>
          </a:xfrm>
          <a:prstGeom prst="straightConnector1">
            <a:avLst/>
          </a:prstGeom>
          <a:noFill/>
          <a:ln w="25400" cap="flat" cmpd="sng">
            <a:solidFill>
              <a:schemeClr val="accent4"/>
            </a:solidFill>
            <a:prstDash val="solid"/>
            <a:round/>
            <a:headEnd type="none" w="sm" len="sm"/>
            <a:tailEnd type="none" w="sm" len="sm"/>
          </a:ln>
          <a:effectLst>
            <a:outerShdw blurRad="40000" dist="20000" dir="5400000" rotWithShape="0">
              <a:srgbClr val="000000">
                <a:alpha val="37647"/>
              </a:srgbClr>
            </a:outerShdw>
          </a:effectLst>
        </p:spPr>
      </p:cxnSp>
      <p:cxnSp>
        <p:nvCxnSpPr>
          <p:cNvPr id="332" name="Google Shape;332;p41"/>
          <p:cNvCxnSpPr/>
          <p:nvPr/>
        </p:nvCxnSpPr>
        <p:spPr>
          <a:xfrm flipH="1">
            <a:off x="1388767" y="4602512"/>
            <a:ext cx="1894278" cy="1076291"/>
          </a:xfrm>
          <a:prstGeom prst="straightConnector1">
            <a:avLst/>
          </a:prstGeom>
          <a:noFill/>
          <a:ln w="25400" cap="flat" cmpd="sng">
            <a:solidFill>
              <a:schemeClr val="accent4"/>
            </a:solidFill>
            <a:prstDash val="solid"/>
            <a:round/>
            <a:headEnd type="none" w="sm" len="sm"/>
            <a:tailEnd type="none" w="sm" len="sm"/>
          </a:ln>
          <a:effectLst>
            <a:outerShdw blurRad="40000" dist="20000" dir="5400000" rotWithShape="0">
              <a:srgbClr val="000000">
                <a:alpha val="37647"/>
              </a:srgbClr>
            </a:outerShdw>
          </a:effectLst>
        </p:spPr>
      </p:cxnSp>
      <p:cxnSp>
        <p:nvCxnSpPr>
          <p:cNvPr id="333" name="Google Shape;333;p41"/>
          <p:cNvCxnSpPr/>
          <p:nvPr/>
        </p:nvCxnSpPr>
        <p:spPr>
          <a:xfrm rot="10800000">
            <a:off x="1388767" y="3005959"/>
            <a:ext cx="1894278" cy="1596553"/>
          </a:xfrm>
          <a:prstGeom prst="straightConnector1">
            <a:avLst/>
          </a:prstGeom>
          <a:noFill/>
          <a:ln w="25400" cap="flat" cmpd="sng">
            <a:solidFill>
              <a:schemeClr val="accent4"/>
            </a:solidFill>
            <a:prstDash val="solid"/>
            <a:round/>
            <a:headEnd type="none" w="sm" len="sm"/>
            <a:tailEnd type="none" w="sm" len="sm"/>
          </a:ln>
          <a:effectLst>
            <a:outerShdw blurRad="40000" dist="20000" dir="5400000" rotWithShape="0">
              <a:srgbClr val="000000">
                <a:alpha val="37647"/>
              </a:srgbClr>
            </a:outerShdw>
          </a:effectLst>
        </p:spPr>
      </p:cxnSp>
      <p:cxnSp>
        <p:nvCxnSpPr>
          <p:cNvPr id="334" name="Google Shape;334;p41"/>
          <p:cNvCxnSpPr/>
          <p:nvPr/>
        </p:nvCxnSpPr>
        <p:spPr>
          <a:xfrm rot="10800000">
            <a:off x="1388767" y="3369789"/>
            <a:ext cx="1894278" cy="1225352"/>
          </a:xfrm>
          <a:prstGeom prst="straightConnector1">
            <a:avLst/>
          </a:prstGeom>
          <a:noFill/>
          <a:ln w="25400" cap="flat" cmpd="sng">
            <a:solidFill>
              <a:schemeClr val="accent4"/>
            </a:solidFill>
            <a:prstDash val="solid"/>
            <a:round/>
            <a:headEnd type="none" w="sm" len="sm"/>
            <a:tailEnd type="none" w="sm" len="sm"/>
          </a:ln>
          <a:effectLst>
            <a:outerShdw blurRad="40000" dist="20000" dir="5400000" rotWithShape="0">
              <a:srgbClr val="000000">
                <a:alpha val="37647"/>
              </a:srgbClr>
            </a:outerShdw>
          </a:effectLst>
        </p:spPr>
      </p:cxnSp>
      <p:cxnSp>
        <p:nvCxnSpPr>
          <p:cNvPr id="335" name="Google Shape;335;p41"/>
          <p:cNvCxnSpPr/>
          <p:nvPr/>
        </p:nvCxnSpPr>
        <p:spPr>
          <a:xfrm rot="10800000">
            <a:off x="1388767" y="3741685"/>
            <a:ext cx="1894278" cy="868200"/>
          </a:xfrm>
          <a:prstGeom prst="straightConnector1">
            <a:avLst/>
          </a:prstGeom>
          <a:noFill/>
          <a:ln w="25400" cap="flat" cmpd="sng">
            <a:solidFill>
              <a:schemeClr val="accent4"/>
            </a:solidFill>
            <a:prstDash val="solid"/>
            <a:round/>
            <a:headEnd type="none" w="sm" len="sm"/>
            <a:tailEnd type="none" w="sm" len="sm"/>
          </a:ln>
          <a:effectLst>
            <a:outerShdw blurRad="40000" dist="20000" dir="5400000" rotWithShape="0">
              <a:srgbClr val="000000">
                <a:alpha val="37647"/>
              </a:srgbClr>
            </a:outerShdw>
          </a:effectLst>
        </p:spPr>
      </p:cxnSp>
      <p:cxnSp>
        <p:nvCxnSpPr>
          <p:cNvPr id="336" name="Google Shape;336;p41"/>
          <p:cNvCxnSpPr/>
          <p:nvPr/>
        </p:nvCxnSpPr>
        <p:spPr>
          <a:xfrm rot="10800000">
            <a:off x="1388767" y="4104292"/>
            <a:ext cx="1894278" cy="498220"/>
          </a:xfrm>
          <a:prstGeom prst="straightConnector1">
            <a:avLst/>
          </a:prstGeom>
          <a:noFill/>
          <a:ln w="25400" cap="flat" cmpd="sng">
            <a:solidFill>
              <a:schemeClr val="accent4"/>
            </a:solidFill>
            <a:prstDash val="solid"/>
            <a:round/>
            <a:headEnd type="none" w="sm" len="sm"/>
            <a:tailEnd type="none" w="sm" len="sm"/>
          </a:ln>
          <a:effectLst>
            <a:outerShdw blurRad="40000" dist="20000" dir="5400000" rotWithShape="0">
              <a:srgbClr val="000000">
                <a:alpha val="37647"/>
              </a:srgbClr>
            </a:outerShdw>
          </a:effectLst>
        </p:spPr>
      </p:cxnSp>
      <p:cxnSp>
        <p:nvCxnSpPr>
          <p:cNvPr id="337" name="Google Shape;337;p41"/>
          <p:cNvCxnSpPr/>
          <p:nvPr/>
        </p:nvCxnSpPr>
        <p:spPr>
          <a:xfrm flipH="1">
            <a:off x="1388767" y="4595140"/>
            <a:ext cx="1894278" cy="157655"/>
          </a:xfrm>
          <a:prstGeom prst="straightConnector1">
            <a:avLst/>
          </a:prstGeom>
          <a:noFill/>
          <a:ln w="25400" cap="flat" cmpd="sng">
            <a:solidFill>
              <a:schemeClr val="accent4"/>
            </a:solidFill>
            <a:prstDash val="solid"/>
            <a:round/>
            <a:headEnd type="none" w="sm" len="sm"/>
            <a:tailEnd type="none" w="sm" len="sm"/>
          </a:ln>
          <a:effectLst>
            <a:outerShdw blurRad="40000" dist="20000" dir="5400000" rotWithShape="0">
              <a:srgbClr val="000000">
                <a:alpha val="37647"/>
              </a:srgbClr>
            </a:outerShdw>
          </a:effectLst>
        </p:spPr>
      </p:cxnSp>
      <p:cxnSp>
        <p:nvCxnSpPr>
          <p:cNvPr id="338" name="Google Shape;338;p41"/>
          <p:cNvCxnSpPr/>
          <p:nvPr/>
        </p:nvCxnSpPr>
        <p:spPr>
          <a:xfrm rot="10800000">
            <a:off x="1388767" y="4785422"/>
            <a:ext cx="1894278" cy="157656"/>
          </a:xfrm>
          <a:prstGeom prst="straightConnector1">
            <a:avLst/>
          </a:prstGeom>
          <a:noFill/>
          <a:ln w="25400" cap="flat" cmpd="sng">
            <a:solidFill>
              <a:schemeClr val="accent5"/>
            </a:solidFill>
            <a:prstDash val="solid"/>
            <a:round/>
            <a:headEnd type="none" w="sm" len="sm"/>
            <a:tailEnd type="none" w="sm" len="sm"/>
          </a:ln>
          <a:effectLst>
            <a:outerShdw blurRad="40000" dist="20000" dir="5400000" rotWithShape="0">
              <a:srgbClr val="000000">
                <a:alpha val="37647"/>
              </a:srgbClr>
            </a:outerShdw>
          </a:effectLst>
        </p:spPr>
      </p:cxnSp>
      <p:cxnSp>
        <p:nvCxnSpPr>
          <p:cNvPr id="339" name="Google Shape;339;p41"/>
          <p:cNvCxnSpPr/>
          <p:nvPr/>
        </p:nvCxnSpPr>
        <p:spPr>
          <a:xfrm flipH="1">
            <a:off x="1388767" y="4943077"/>
            <a:ext cx="1894278" cy="530773"/>
          </a:xfrm>
          <a:prstGeom prst="straightConnector1">
            <a:avLst/>
          </a:prstGeom>
          <a:noFill/>
          <a:ln w="25400" cap="flat" cmpd="sng">
            <a:solidFill>
              <a:schemeClr val="accent5"/>
            </a:solidFill>
            <a:prstDash val="solid"/>
            <a:round/>
            <a:headEnd type="none" w="sm" len="sm"/>
            <a:tailEnd type="none" w="sm" len="sm"/>
          </a:ln>
          <a:effectLst>
            <a:outerShdw blurRad="40000" dist="20000" dir="5400000" rotWithShape="0">
              <a:srgbClr val="000000">
                <a:alpha val="37647"/>
              </a:srgbClr>
            </a:outerShdw>
          </a:effectLst>
        </p:spPr>
      </p:cxnSp>
      <p:cxnSp>
        <p:nvCxnSpPr>
          <p:cNvPr id="340" name="Google Shape;340;p41"/>
          <p:cNvCxnSpPr/>
          <p:nvPr/>
        </p:nvCxnSpPr>
        <p:spPr>
          <a:xfrm flipH="1">
            <a:off x="1388767" y="4943077"/>
            <a:ext cx="1894278" cy="648427"/>
          </a:xfrm>
          <a:prstGeom prst="straightConnector1">
            <a:avLst/>
          </a:prstGeom>
          <a:noFill/>
          <a:ln w="25400" cap="flat" cmpd="sng">
            <a:solidFill>
              <a:schemeClr val="accent5"/>
            </a:solidFill>
            <a:prstDash val="solid"/>
            <a:round/>
            <a:headEnd type="none" w="sm" len="sm"/>
            <a:tailEnd type="none" w="sm" len="sm"/>
          </a:ln>
          <a:effectLst>
            <a:outerShdw blurRad="40000" dist="20000" dir="5400000" rotWithShape="0">
              <a:srgbClr val="000000">
                <a:alpha val="37647"/>
              </a:srgbClr>
            </a:outerShdw>
          </a:effectLst>
        </p:spPr>
      </p:cxnSp>
      <p:cxnSp>
        <p:nvCxnSpPr>
          <p:cNvPr id="341" name="Google Shape;341;p41"/>
          <p:cNvCxnSpPr/>
          <p:nvPr/>
        </p:nvCxnSpPr>
        <p:spPr>
          <a:xfrm rot="10800000">
            <a:off x="1388767" y="3005959"/>
            <a:ext cx="1894278" cy="1937118"/>
          </a:xfrm>
          <a:prstGeom prst="straightConnector1">
            <a:avLst/>
          </a:prstGeom>
          <a:noFill/>
          <a:ln w="25400" cap="flat" cmpd="sng">
            <a:solidFill>
              <a:schemeClr val="accent5"/>
            </a:solidFill>
            <a:prstDash val="solid"/>
            <a:round/>
            <a:headEnd type="none" w="sm" len="sm"/>
            <a:tailEnd type="none" w="sm" len="sm"/>
          </a:ln>
          <a:effectLst>
            <a:outerShdw blurRad="40000" dist="20000" dir="5400000" rotWithShape="0">
              <a:srgbClr val="000000">
                <a:alpha val="37647"/>
              </a:srgbClr>
            </a:outerShdw>
          </a:effectLst>
        </p:spPr>
      </p:cxnSp>
      <p:cxnSp>
        <p:nvCxnSpPr>
          <p:cNvPr id="342" name="Google Shape;342;p41"/>
          <p:cNvCxnSpPr/>
          <p:nvPr/>
        </p:nvCxnSpPr>
        <p:spPr>
          <a:xfrm rot="10800000">
            <a:off x="1388767" y="3346524"/>
            <a:ext cx="1894278" cy="1596554"/>
          </a:xfrm>
          <a:prstGeom prst="straightConnector1">
            <a:avLst/>
          </a:prstGeom>
          <a:noFill/>
          <a:ln w="25400" cap="flat" cmpd="sng">
            <a:solidFill>
              <a:schemeClr val="accent5"/>
            </a:solidFill>
            <a:prstDash val="solid"/>
            <a:round/>
            <a:headEnd type="none" w="sm" len="sm"/>
            <a:tailEnd type="none" w="sm" len="sm"/>
          </a:ln>
          <a:effectLst>
            <a:outerShdw blurRad="40000" dist="20000" dir="5400000" rotWithShape="0">
              <a:srgbClr val="000000">
                <a:alpha val="37647"/>
              </a:srgbClr>
            </a:outerShdw>
          </a:effectLst>
        </p:spPr>
      </p:cxnSp>
      <p:cxnSp>
        <p:nvCxnSpPr>
          <p:cNvPr id="343" name="Google Shape;343;p41"/>
          <p:cNvCxnSpPr/>
          <p:nvPr/>
        </p:nvCxnSpPr>
        <p:spPr>
          <a:xfrm rot="10800000">
            <a:off x="1388767" y="3710354"/>
            <a:ext cx="1894278" cy="1225352"/>
          </a:xfrm>
          <a:prstGeom prst="straightConnector1">
            <a:avLst/>
          </a:prstGeom>
          <a:noFill/>
          <a:ln w="25400" cap="flat" cmpd="sng">
            <a:solidFill>
              <a:schemeClr val="accent5"/>
            </a:solidFill>
            <a:prstDash val="solid"/>
            <a:round/>
            <a:headEnd type="none" w="sm" len="sm"/>
            <a:tailEnd type="none" w="sm" len="sm"/>
          </a:ln>
          <a:effectLst>
            <a:outerShdw blurRad="40000" dist="20000" dir="5400000" rotWithShape="0">
              <a:srgbClr val="000000">
                <a:alpha val="37647"/>
              </a:srgbClr>
            </a:outerShdw>
          </a:effectLst>
        </p:spPr>
      </p:cxnSp>
      <p:cxnSp>
        <p:nvCxnSpPr>
          <p:cNvPr id="344" name="Google Shape;344;p41"/>
          <p:cNvCxnSpPr/>
          <p:nvPr/>
        </p:nvCxnSpPr>
        <p:spPr>
          <a:xfrm rot="10800000">
            <a:off x="1388767" y="4082250"/>
            <a:ext cx="1894278" cy="868200"/>
          </a:xfrm>
          <a:prstGeom prst="straightConnector1">
            <a:avLst/>
          </a:prstGeom>
          <a:noFill/>
          <a:ln w="25400" cap="flat" cmpd="sng">
            <a:solidFill>
              <a:schemeClr val="accent5"/>
            </a:solidFill>
            <a:prstDash val="solid"/>
            <a:round/>
            <a:headEnd type="none" w="sm" len="sm"/>
            <a:tailEnd type="none" w="sm" len="sm"/>
          </a:ln>
          <a:effectLst>
            <a:outerShdw blurRad="40000" dist="20000" dir="5400000" rotWithShape="0">
              <a:srgbClr val="000000">
                <a:alpha val="37647"/>
              </a:srgbClr>
            </a:outerShdw>
          </a:effectLst>
        </p:spPr>
      </p:cxnSp>
      <p:cxnSp>
        <p:nvCxnSpPr>
          <p:cNvPr id="345" name="Google Shape;345;p41"/>
          <p:cNvCxnSpPr/>
          <p:nvPr/>
        </p:nvCxnSpPr>
        <p:spPr>
          <a:xfrm rot="10800000">
            <a:off x="1388767" y="4444857"/>
            <a:ext cx="1894278" cy="498220"/>
          </a:xfrm>
          <a:prstGeom prst="straightConnector1">
            <a:avLst/>
          </a:prstGeom>
          <a:noFill/>
          <a:ln w="25400" cap="flat" cmpd="sng">
            <a:solidFill>
              <a:schemeClr val="accent5"/>
            </a:solidFill>
            <a:prstDash val="solid"/>
            <a:round/>
            <a:headEnd type="none" w="sm" len="sm"/>
            <a:tailEnd type="none" w="sm" len="sm"/>
          </a:ln>
          <a:effectLst>
            <a:outerShdw blurRad="40000" dist="20000" dir="5400000" rotWithShape="0">
              <a:srgbClr val="000000">
                <a:alpha val="37647"/>
              </a:srgbClr>
            </a:outerShdw>
          </a:effectLst>
        </p:spPr>
      </p:cxnSp>
      <p:cxnSp>
        <p:nvCxnSpPr>
          <p:cNvPr id="346" name="Google Shape;346;p41"/>
          <p:cNvCxnSpPr/>
          <p:nvPr/>
        </p:nvCxnSpPr>
        <p:spPr>
          <a:xfrm flipH="1">
            <a:off x="1388767" y="4935705"/>
            <a:ext cx="1894278" cy="157655"/>
          </a:xfrm>
          <a:prstGeom prst="straightConnector1">
            <a:avLst/>
          </a:prstGeom>
          <a:noFill/>
          <a:ln w="25400" cap="flat" cmpd="sng">
            <a:solidFill>
              <a:schemeClr val="accent5"/>
            </a:solidFill>
            <a:prstDash val="solid"/>
            <a:round/>
            <a:headEnd type="none" w="sm" len="sm"/>
            <a:tailEnd type="none" w="sm" len="sm"/>
          </a:ln>
          <a:effectLst>
            <a:outerShdw blurRad="40000" dist="20000" dir="5400000" rotWithShape="0">
              <a:srgbClr val="000000">
                <a:alpha val="37647"/>
              </a:srgbClr>
            </a:outerShdw>
          </a:effectLst>
        </p:spPr>
      </p:cxnSp>
      <p:cxnSp>
        <p:nvCxnSpPr>
          <p:cNvPr id="347" name="Google Shape;347;p41"/>
          <p:cNvCxnSpPr/>
          <p:nvPr/>
        </p:nvCxnSpPr>
        <p:spPr>
          <a:xfrm rot="10800000">
            <a:off x="1388767" y="5186609"/>
            <a:ext cx="1894278" cy="157656"/>
          </a:xfrm>
          <a:prstGeom prst="straightConnector1">
            <a:avLst/>
          </a:prstGeom>
          <a:noFill/>
          <a:ln w="25400" cap="flat" cmpd="sng">
            <a:solidFill>
              <a:srgbClr val="BFBFBF"/>
            </a:solidFill>
            <a:prstDash val="solid"/>
            <a:round/>
            <a:headEnd type="none" w="sm" len="sm"/>
            <a:tailEnd type="none" w="sm" len="sm"/>
          </a:ln>
          <a:effectLst>
            <a:outerShdw blurRad="40000" dist="20000" dir="5400000" rotWithShape="0">
              <a:srgbClr val="000000">
                <a:alpha val="37647"/>
              </a:srgbClr>
            </a:outerShdw>
          </a:effectLst>
        </p:spPr>
      </p:cxnSp>
      <p:cxnSp>
        <p:nvCxnSpPr>
          <p:cNvPr id="348" name="Google Shape;348;p41"/>
          <p:cNvCxnSpPr/>
          <p:nvPr/>
        </p:nvCxnSpPr>
        <p:spPr>
          <a:xfrm rot="10800000">
            <a:off x="1388767" y="4291932"/>
            <a:ext cx="1894278" cy="1052332"/>
          </a:xfrm>
          <a:prstGeom prst="straightConnector1">
            <a:avLst/>
          </a:prstGeom>
          <a:noFill/>
          <a:ln w="25400" cap="flat" cmpd="sng">
            <a:solidFill>
              <a:srgbClr val="BFBFBF"/>
            </a:solidFill>
            <a:prstDash val="solid"/>
            <a:round/>
            <a:headEnd type="none" w="sm" len="sm"/>
            <a:tailEnd type="none" w="sm" len="sm"/>
          </a:ln>
          <a:effectLst>
            <a:outerShdw blurRad="40000" dist="20000" dir="5400000" rotWithShape="0">
              <a:srgbClr val="000000">
                <a:alpha val="37647"/>
              </a:srgbClr>
            </a:outerShdw>
          </a:effectLst>
        </p:spPr>
      </p:cxnSp>
      <p:cxnSp>
        <p:nvCxnSpPr>
          <p:cNvPr id="349" name="Google Shape;349;p41"/>
          <p:cNvCxnSpPr/>
          <p:nvPr/>
        </p:nvCxnSpPr>
        <p:spPr>
          <a:xfrm rot="10800000">
            <a:off x="1388767" y="3023068"/>
            <a:ext cx="1894278" cy="2321196"/>
          </a:xfrm>
          <a:prstGeom prst="straightConnector1">
            <a:avLst/>
          </a:prstGeom>
          <a:noFill/>
          <a:ln w="25400" cap="flat" cmpd="sng">
            <a:solidFill>
              <a:srgbClr val="BFBFBF"/>
            </a:solidFill>
            <a:prstDash val="solid"/>
            <a:round/>
            <a:headEnd type="none" w="sm" len="sm"/>
            <a:tailEnd type="none" w="sm" len="sm"/>
          </a:ln>
          <a:effectLst>
            <a:outerShdw blurRad="40000" dist="20000" dir="5400000" rotWithShape="0">
              <a:srgbClr val="000000">
                <a:alpha val="37647"/>
              </a:srgbClr>
            </a:outerShdw>
          </a:effectLst>
        </p:spPr>
      </p:cxnSp>
      <p:cxnSp>
        <p:nvCxnSpPr>
          <p:cNvPr id="350" name="Google Shape;350;p41"/>
          <p:cNvCxnSpPr/>
          <p:nvPr/>
        </p:nvCxnSpPr>
        <p:spPr>
          <a:xfrm rot="10800000">
            <a:off x="1388767" y="3407146"/>
            <a:ext cx="1894278" cy="1937118"/>
          </a:xfrm>
          <a:prstGeom prst="straightConnector1">
            <a:avLst/>
          </a:prstGeom>
          <a:noFill/>
          <a:ln w="25400" cap="flat" cmpd="sng">
            <a:solidFill>
              <a:srgbClr val="BFBFBF"/>
            </a:solidFill>
            <a:prstDash val="solid"/>
            <a:round/>
            <a:headEnd type="none" w="sm" len="sm"/>
            <a:tailEnd type="none" w="sm" len="sm"/>
          </a:ln>
          <a:effectLst>
            <a:outerShdw blurRad="40000" dist="20000" dir="5400000" rotWithShape="0">
              <a:srgbClr val="000000">
                <a:alpha val="37647"/>
              </a:srgbClr>
            </a:outerShdw>
          </a:effectLst>
        </p:spPr>
      </p:cxnSp>
      <p:cxnSp>
        <p:nvCxnSpPr>
          <p:cNvPr id="351" name="Google Shape;351;p41"/>
          <p:cNvCxnSpPr/>
          <p:nvPr/>
        </p:nvCxnSpPr>
        <p:spPr>
          <a:xfrm rot="10800000">
            <a:off x="1388767" y="3747711"/>
            <a:ext cx="1894278" cy="1596554"/>
          </a:xfrm>
          <a:prstGeom prst="straightConnector1">
            <a:avLst/>
          </a:prstGeom>
          <a:noFill/>
          <a:ln w="25400" cap="flat" cmpd="sng">
            <a:solidFill>
              <a:srgbClr val="BFBFBF"/>
            </a:solidFill>
            <a:prstDash val="solid"/>
            <a:round/>
            <a:headEnd type="none" w="sm" len="sm"/>
            <a:tailEnd type="none" w="sm" len="sm"/>
          </a:ln>
          <a:effectLst>
            <a:outerShdw blurRad="40000" dist="20000" dir="5400000" rotWithShape="0">
              <a:srgbClr val="000000">
                <a:alpha val="37647"/>
              </a:srgbClr>
            </a:outerShdw>
          </a:effectLst>
        </p:spPr>
      </p:cxnSp>
      <p:cxnSp>
        <p:nvCxnSpPr>
          <p:cNvPr id="352" name="Google Shape;352;p41"/>
          <p:cNvCxnSpPr/>
          <p:nvPr/>
        </p:nvCxnSpPr>
        <p:spPr>
          <a:xfrm rot="10800000">
            <a:off x="1388767" y="4005404"/>
            <a:ext cx="1894278" cy="1331489"/>
          </a:xfrm>
          <a:prstGeom prst="straightConnector1">
            <a:avLst/>
          </a:prstGeom>
          <a:noFill/>
          <a:ln w="25400" cap="flat" cmpd="sng">
            <a:solidFill>
              <a:srgbClr val="BFBFBF"/>
            </a:solidFill>
            <a:prstDash val="solid"/>
            <a:round/>
            <a:headEnd type="none" w="sm" len="sm"/>
            <a:tailEnd type="none" w="sm" len="sm"/>
          </a:ln>
          <a:effectLst>
            <a:outerShdw blurRad="40000" dist="20000" dir="5400000" rotWithShape="0">
              <a:srgbClr val="000000">
                <a:alpha val="37647"/>
              </a:srgbClr>
            </a:outerShdw>
          </a:effectLst>
        </p:spPr>
      </p:cxnSp>
      <p:cxnSp>
        <p:nvCxnSpPr>
          <p:cNvPr id="353" name="Google Shape;353;p41"/>
          <p:cNvCxnSpPr/>
          <p:nvPr/>
        </p:nvCxnSpPr>
        <p:spPr>
          <a:xfrm rot="10800000">
            <a:off x="1388767" y="4483437"/>
            <a:ext cx="1894278" cy="868200"/>
          </a:xfrm>
          <a:prstGeom prst="straightConnector1">
            <a:avLst/>
          </a:prstGeom>
          <a:noFill/>
          <a:ln w="25400" cap="flat" cmpd="sng">
            <a:solidFill>
              <a:srgbClr val="BFBFBF"/>
            </a:solidFill>
            <a:prstDash val="solid"/>
            <a:round/>
            <a:headEnd type="none" w="sm" len="sm"/>
            <a:tailEnd type="none" w="sm" len="sm"/>
          </a:ln>
          <a:effectLst>
            <a:outerShdw blurRad="40000" dist="20000" dir="5400000" rotWithShape="0">
              <a:srgbClr val="000000">
                <a:alpha val="37647"/>
              </a:srgbClr>
            </a:outerShdw>
          </a:effectLst>
        </p:spPr>
      </p:cxnSp>
      <p:cxnSp>
        <p:nvCxnSpPr>
          <p:cNvPr id="354" name="Google Shape;354;p41"/>
          <p:cNvCxnSpPr/>
          <p:nvPr/>
        </p:nvCxnSpPr>
        <p:spPr>
          <a:xfrm rot="10800000">
            <a:off x="1388767" y="4846044"/>
            <a:ext cx="1894278" cy="498220"/>
          </a:xfrm>
          <a:prstGeom prst="straightConnector1">
            <a:avLst/>
          </a:prstGeom>
          <a:noFill/>
          <a:ln w="25400" cap="flat" cmpd="sng">
            <a:solidFill>
              <a:srgbClr val="BFBFBF"/>
            </a:solidFill>
            <a:prstDash val="solid"/>
            <a:round/>
            <a:headEnd type="none" w="sm" len="sm"/>
            <a:tailEnd type="none" w="sm" len="sm"/>
          </a:ln>
          <a:effectLst>
            <a:outerShdw blurRad="40000" dist="20000" dir="5400000" rotWithShape="0">
              <a:srgbClr val="000000">
                <a:alpha val="37647"/>
              </a:srgbClr>
            </a:outerShdw>
          </a:effectLst>
        </p:spPr>
      </p:cxnSp>
      <p:cxnSp>
        <p:nvCxnSpPr>
          <p:cNvPr id="355" name="Google Shape;355;p41"/>
          <p:cNvCxnSpPr/>
          <p:nvPr/>
        </p:nvCxnSpPr>
        <p:spPr>
          <a:xfrm flipH="1">
            <a:off x="1388767" y="5336892"/>
            <a:ext cx="1894278" cy="157655"/>
          </a:xfrm>
          <a:prstGeom prst="straightConnector1">
            <a:avLst/>
          </a:prstGeom>
          <a:noFill/>
          <a:ln w="25400" cap="flat" cmpd="sng">
            <a:solidFill>
              <a:srgbClr val="BFBFBF"/>
            </a:solidFill>
            <a:prstDash val="solid"/>
            <a:round/>
            <a:headEnd type="none" w="sm" len="sm"/>
            <a:tailEnd type="none" w="sm" len="sm"/>
          </a:ln>
          <a:effectLst>
            <a:outerShdw blurRad="40000" dist="20000" dir="5400000" rotWithShape="0">
              <a:srgbClr val="000000">
                <a:alpha val="37647"/>
              </a:srgbClr>
            </a:outerShdw>
          </a:effectLst>
        </p:spPr>
      </p:cxnSp>
      <p:cxnSp>
        <p:nvCxnSpPr>
          <p:cNvPr id="356" name="Google Shape;356;p41"/>
          <p:cNvCxnSpPr/>
          <p:nvPr/>
        </p:nvCxnSpPr>
        <p:spPr>
          <a:xfrm rot="10800000">
            <a:off x="1388767" y="2977191"/>
            <a:ext cx="1894278" cy="3168259"/>
          </a:xfrm>
          <a:prstGeom prst="straightConnector1">
            <a:avLst/>
          </a:prstGeom>
          <a:noFill/>
          <a:ln w="25400" cap="flat" cmpd="sng">
            <a:solidFill>
              <a:srgbClr val="FF0000"/>
            </a:solidFill>
            <a:prstDash val="solid"/>
            <a:round/>
            <a:headEnd type="none" w="sm" len="sm"/>
            <a:tailEnd type="none" w="sm" len="sm"/>
          </a:ln>
          <a:effectLst>
            <a:outerShdw blurRad="40000" dist="20000" dir="5400000" rotWithShape="0">
              <a:srgbClr val="000000">
                <a:alpha val="37647"/>
              </a:srgbClr>
            </a:outerShdw>
          </a:effectLst>
        </p:spPr>
      </p:cxnSp>
      <p:cxnSp>
        <p:nvCxnSpPr>
          <p:cNvPr id="357" name="Google Shape;357;p41"/>
          <p:cNvCxnSpPr/>
          <p:nvPr/>
        </p:nvCxnSpPr>
        <p:spPr>
          <a:xfrm rot="10800000">
            <a:off x="1388767" y="4943612"/>
            <a:ext cx="1894278" cy="1201837"/>
          </a:xfrm>
          <a:prstGeom prst="straightConnector1">
            <a:avLst/>
          </a:prstGeom>
          <a:noFill/>
          <a:ln w="25400" cap="flat" cmpd="sng">
            <a:solidFill>
              <a:srgbClr val="FF0000"/>
            </a:solidFill>
            <a:prstDash val="solid"/>
            <a:round/>
            <a:headEnd type="none" w="sm" len="sm"/>
            <a:tailEnd type="none" w="sm" len="sm"/>
          </a:ln>
          <a:effectLst>
            <a:outerShdw blurRad="40000" dist="20000" dir="5400000" rotWithShape="0">
              <a:srgbClr val="000000">
                <a:alpha val="37647"/>
              </a:srgbClr>
            </a:outerShdw>
          </a:effectLst>
        </p:spPr>
      </p:cxnSp>
      <p:cxnSp>
        <p:nvCxnSpPr>
          <p:cNvPr id="358" name="Google Shape;358;p41"/>
          <p:cNvCxnSpPr/>
          <p:nvPr/>
        </p:nvCxnSpPr>
        <p:spPr>
          <a:xfrm rot="10800000">
            <a:off x="1388767" y="3720947"/>
            <a:ext cx="1894278" cy="2424502"/>
          </a:xfrm>
          <a:prstGeom prst="straightConnector1">
            <a:avLst/>
          </a:prstGeom>
          <a:noFill/>
          <a:ln w="25400" cap="flat" cmpd="sng">
            <a:solidFill>
              <a:srgbClr val="FF0000"/>
            </a:solidFill>
            <a:prstDash val="solid"/>
            <a:round/>
            <a:headEnd type="none" w="sm" len="sm"/>
            <a:tailEnd type="none" w="sm" len="sm"/>
          </a:ln>
          <a:effectLst>
            <a:outerShdw blurRad="40000" dist="20000" dir="5400000" rotWithShape="0">
              <a:srgbClr val="000000">
                <a:alpha val="37647"/>
              </a:srgbClr>
            </a:outerShdw>
          </a:effectLst>
        </p:spPr>
      </p:cxnSp>
      <p:cxnSp>
        <p:nvCxnSpPr>
          <p:cNvPr id="359" name="Google Shape;359;p41"/>
          <p:cNvCxnSpPr/>
          <p:nvPr/>
        </p:nvCxnSpPr>
        <p:spPr>
          <a:xfrm rot="10800000">
            <a:off x="1388767" y="4208331"/>
            <a:ext cx="1894278" cy="1937118"/>
          </a:xfrm>
          <a:prstGeom prst="straightConnector1">
            <a:avLst/>
          </a:prstGeom>
          <a:noFill/>
          <a:ln w="25400" cap="flat" cmpd="sng">
            <a:solidFill>
              <a:srgbClr val="FF0000"/>
            </a:solidFill>
            <a:prstDash val="solid"/>
            <a:round/>
            <a:headEnd type="none" w="sm" len="sm"/>
            <a:tailEnd type="none" w="sm" len="sm"/>
          </a:ln>
          <a:effectLst>
            <a:outerShdw blurRad="40000" dist="20000" dir="5400000" rotWithShape="0">
              <a:srgbClr val="000000">
                <a:alpha val="37647"/>
              </a:srgbClr>
            </a:outerShdw>
          </a:effectLst>
        </p:spPr>
      </p:cxnSp>
      <p:cxnSp>
        <p:nvCxnSpPr>
          <p:cNvPr id="360" name="Google Shape;360;p41"/>
          <p:cNvCxnSpPr/>
          <p:nvPr/>
        </p:nvCxnSpPr>
        <p:spPr>
          <a:xfrm rot="10800000">
            <a:off x="1388767" y="4548896"/>
            <a:ext cx="1894278" cy="1596554"/>
          </a:xfrm>
          <a:prstGeom prst="straightConnector1">
            <a:avLst/>
          </a:prstGeom>
          <a:noFill/>
          <a:ln w="25400" cap="flat" cmpd="sng">
            <a:solidFill>
              <a:srgbClr val="FF0000"/>
            </a:solidFill>
            <a:prstDash val="solid"/>
            <a:round/>
            <a:headEnd type="none" w="sm" len="sm"/>
            <a:tailEnd type="none" w="sm" len="sm"/>
          </a:ln>
          <a:effectLst>
            <a:outerShdw blurRad="40000" dist="20000" dir="5400000" rotWithShape="0">
              <a:srgbClr val="000000">
                <a:alpha val="37647"/>
              </a:srgbClr>
            </a:outerShdw>
          </a:effectLst>
        </p:spPr>
      </p:cxnSp>
      <p:cxnSp>
        <p:nvCxnSpPr>
          <p:cNvPr id="361" name="Google Shape;361;p41"/>
          <p:cNvCxnSpPr/>
          <p:nvPr/>
        </p:nvCxnSpPr>
        <p:spPr>
          <a:xfrm rot="10800000">
            <a:off x="1388767" y="4806589"/>
            <a:ext cx="1894278" cy="1331489"/>
          </a:xfrm>
          <a:prstGeom prst="straightConnector1">
            <a:avLst/>
          </a:prstGeom>
          <a:noFill/>
          <a:ln w="25400" cap="flat" cmpd="sng">
            <a:solidFill>
              <a:srgbClr val="FF0000"/>
            </a:solidFill>
            <a:prstDash val="solid"/>
            <a:round/>
            <a:headEnd type="none" w="sm" len="sm"/>
            <a:tailEnd type="none" w="sm" len="sm"/>
          </a:ln>
          <a:effectLst>
            <a:outerShdw blurRad="40000" dist="20000" dir="5400000" rotWithShape="0">
              <a:srgbClr val="000000">
                <a:alpha val="37647"/>
              </a:srgbClr>
            </a:outerShdw>
          </a:effectLst>
        </p:spPr>
      </p:cxnSp>
      <p:cxnSp>
        <p:nvCxnSpPr>
          <p:cNvPr id="362" name="Google Shape;362;p41"/>
          <p:cNvCxnSpPr/>
          <p:nvPr/>
        </p:nvCxnSpPr>
        <p:spPr>
          <a:xfrm rot="10800000">
            <a:off x="1388767" y="5284622"/>
            <a:ext cx="1894278" cy="868200"/>
          </a:xfrm>
          <a:prstGeom prst="straightConnector1">
            <a:avLst/>
          </a:prstGeom>
          <a:noFill/>
          <a:ln w="25400" cap="flat" cmpd="sng">
            <a:solidFill>
              <a:srgbClr val="FF0000"/>
            </a:solidFill>
            <a:prstDash val="solid"/>
            <a:round/>
            <a:headEnd type="none" w="sm" len="sm"/>
            <a:tailEnd type="none" w="sm" len="sm"/>
          </a:ln>
          <a:effectLst>
            <a:outerShdw blurRad="40000" dist="20000" dir="5400000" rotWithShape="0">
              <a:srgbClr val="000000">
                <a:alpha val="37647"/>
              </a:srgbClr>
            </a:outerShdw>
          </a:effectLst>
        </p:spPr>
      </p:cxnSp>
      <p:cxnSp>
        <p:nvCxnSpPr>
          <p:cNvPr id="363" name="Google Shape;363;p41"/>
          <p:cNvCxnSpPr/>
          <p:nvPr/>
        </p:nvCxnSpPr>
        <p:spPr>
          <a:xfrm rot="10800000">
            <a:off x="1388767" y="5647229"/>
            <a:ext cx="1894278" cy="498220"/>
          </a:xfrm>
          <a:prstGeom prst="straightConnector1">
            <a:avLst/>
          </a:prstGeom>
          <a:noFill/>
          <a:ln w="25400" cap="flat" cmpd="sng">
            <a:solidFill>
              <a:srgbClr val="FF0000"/>
            </a:solidFill>
            <a:prstDash val="solid"/>
            <a:round/>
            <a:headEnd type="none" w="sm" len="sm"/>
            <a:tailEnd type="none" w="sm" len="sm"/>
          </a:ln>
          <a:effectLst>
            <a:outerShdw blurRad="40000" dist="20000" dir="5400000" rotWithShape="0">
              <a:srgbClr val="000000">
                <a:alpha val="37647"/>
              </a:srgbClr>
            </a:outerShdw>
          </a:effectLst>
        </p:spPr>
      </p:cxnSp>
      <p:cxnSp>
        <p:nvCxnSpPr>
          <p:cNvPr id="364" name="Google Shape;364;p41"/>
          <p:cNvCxnSpPr/>
          <p:nvPr/>
        </p:nvCxnSpPr>
        <p:spPr>
          <a:xfrm rot="10800000">
            <a:off x="1388767" y="3376633"/>
            <a:ext cx="1894278" cy="2761444"/>
          </a:xfrm>
          <a:prstGeom prst="straightConnector1">
            <a:avLst/>
          </a:prstGeom>
          <a:noFill/>
          <a:ln w="25400" cap="flat" cmpd="sng">
            <a:solidFill>
              <a:srgbClr val="FF0000"/>
            </a:solidFill>
            <a:prstDash val="solid"/>
            <a:round/>
            <a:headEnd type="none" w="sm" len="sm"/>
            <a:tailEnd type="none" w="sm" len="sm"/>
          </a:ln>
          <a:effectLst>
            <a:outerShdw blurRad="40000" dist="20000" dir="5400000" rotWithShape="0">
              <a:srgbClr val="000000">
                <a:alpha val="37647"/>
              </a:srgbClr>
            </a:outerShdw>
          </a:effectLst>
        </p:spPr>
      </p:cxnSp>
      <p:cxnSp>
        <p:nvCxnSpPr>
          <p:cNvPr id="365" name="Google Shape;365;p41"/>
          <p:cNvCxnSpPr/>
          <p:nvPr/>
        </p:nvCxnSpPr>
        <p:spPr>
          <a:xfrm rot="10800000">
            <a:off x="1388767" y="5587928"/>
            <a:ext cx="1894278" cy="157656"/>
          </a:xfrm>
          <a:prstGeom prst="straightConnector1">
            <a:avLst/>
          </a:prstGeom>
          <a:noFill/>
          <a:ln w="25400" cap="flat" cmpd="sng">
            <a:solidFill>
              <a:srgbClr val="0F243E"/>
            </a:solidFill>
            <a:prstDash val="solid"/>
            <a:round/>
            <a:headEnd type="none" w="sm" len="sm"/>
            <a:tailEnd type="none" w="sm" len="sm"/>
          </a:ln>
          <a:effectLst>
            <a:outerShdw blurRad="40000" dist="20000" dir="5400000" rotWithShape="0">
              <a:srgbClr val="000000">
                <a:alpha val="37647"/>
              </a:srgbClr>
            </a:outerShdw>
          </a:effectLst>
        </p:spPr>
      </p:cxnSp>
      <p:cxnSp>
        <p:nvCxnSpPr>
          <p:cNvPr id="366" name="Google Shape;366;p41"/>
          <p:cNvCxnSpPr/>
          <p:nvPr/>
        </p:nvCxnSpPr>
        <p:spPr>
          <a:xfrm rot="10800000">
            <a:off x="1388767" y="4693251"/>
            <a:ext cx="1894278" cy="1052332"/>
          </a:xfrm>
          <a:prstGeom prst="straightConnector1">
            <a:avLst/>
          </a:prstGeom>
          <a:noFill/>
          <a:ln w="25400" cap="flat" cmpd="sng">
            <a:solidFill>
              <a:srgbClr val="0F243E"/>
            </a:solidFill>
            <a:prstDash val="solid"/>
            <a:round/>
            <a:headEnd type="none" w="sm" len="sm"/>
            <a:tailEnd type="none" w="sm" len="sm"/>
          </a:ln>
          <a:effectLst>
            <a:outerShdw blurRad="40000" dist="20000" dir="5400000" rotWithShape="0">
              <a:srgbClr val="000000">
                <a:alpha val="37647"/>
              </a:srgbClr>
            </a:outerShdw>
          </a:effectLst>
        </p:spPr>
      </p:cxnSp>
      <p:cxnSp>
        <p:nvCxnSpPr>
          <p:cNvPr id="367" name="Google Shape;367;p41"/>
          <p:cNvCxnSpPr/>
          <p:nvPr/>
        </p:nvCxnSpPr>
        <p:spPr>
          <a:xfrm rot="10800000">
            <a:off x="1388767" y="3424387"/>
            <a:ext cx="1894278" cy="2321196"/>
          </a:xfrm>
          <a:prstGeom prst="straightConnector1">
            <a:avLst/>
          </a:prstGeom>
          <a:noFill/>
          <a:ln w="25400" cap="flat" cmpd="sng">
            <a:solidFill>
              <a:srgbClr val="0F243E"/>
            </a:solidFill>
            <a:prstDash val="solid"/>
            <a:round/>
            <a:headEnd type="none" w="sm" len="sm"/>
            <a:tailEnd type="none" w="sm" len="sm"/>
          </a:ln>
          <a:effectLst>
            <a:outerShdw blurRad="40000" dist="20000" dir="5400000" rotWithShape="0">
              <a:srgbClr val="000000">
                <a:alpha val="37647"/>
              </a:srgbClr>
            </a:outerShdw>
          </a:effectLst>
        </p:spPr>
      </p:cxnSp>
      <p:cxnSp>
        <p:nvCxnSpPr>
          <p:cNvPr id="368" name="Google Shape;368;p41"/>
          <p:cNvCxnSpPr/>
          <p:nvPr/>
        </p:nvCxnSpPr>
        <p:spPr>
          <a:xfrm rot="10800000">
            <a:off x="1388767" y="3697671"/>
            <a:ext cx="1894278" cy="2047912"/>
          </a:xfrm>
          <a:prstGeom prst="straightConnector1">
            <a:avLst/>
          </a:prstGeom>
          <a:noFill/>
          <a:ln w="25400" cap="flat" cmpd="sng">
            <a:solidFill>
              <a:srgbClr val="0F243E"/>
            </a:solidFill>
            <a:prstDash val="solid"/>
            <a:round/>
            <a:headEnd type="none" w="sm" len="sm"/>
            <a:tailEnd type="none" w="sm" len="sm"/>
          </a:ln>
          <a:effectLst>
            <a:outerShdw blurRad="40000" dist="20000" dir="5400000" rotWithShape="0">
              <a:srgbClr val="000000">
                <a:alpha val="37647"/>
              </a:srgbClr>
            </a:outerShdw>
          </a:effectLst>
        </p:spPr>
      </p:cxnSp>
      <p:cxnSp>
        <p:nvCxnSpPr>
          <p:cNvPr id="369" name="Google Shape;369;p41"/>
          <p:cNvCxnSpPr/>
          <p:nvPr/>
        </p:nvCxnSpPr>
        <p:spPr>
          <a:xfrm rot="10800000">
            <a:off x="1388767" y="4149030"/>
            <a:ext cx="1894278" cy="1596554"/>
          </a:xfrm>
          <a:prstGeom prst="straightConnector1">
            <a:avLst/>
          </a:prstGeom>
          <a:noFill/>
          <a:ln w="25400" cap="flat" cmpd="sng">
            <a:solidFill>
              <a:srgbClr val="0F243E"/>
            </a:solidFill>
            <a:prstDash val="solid"/>
            <a:round/>
            <a:headEnd type="none" w="sm" len="sm"/>
            <a:tailEnd type="none" w="sm" len="sm"/>
          </a:ln>
          <a:effectLst>
            <a:outerShdw blurRad="40000" dist="20000" dir="5400000" rotWithShape="0">
              <a:srgbClr val="000000">
                <a:alpha val="37647"/>
              </a:srgbClr>
            </a:outerShdw>
          </a:effectLst>
        </p:spPr>
      </p:cxnSp>
      <p:cxnSp>
        <p:nvCxnSpPr>
          <p:cNvPr id="370" name="Google Shape;370;p41"/>
          <p:cNvCxnSpPr/>
          <p:nvPr/>
        </p:nvCxnSpPr>
        <p:spPr>
          <a:xfrm rot="10800000">
            <a:off x="1388767" y="4406723"/>
            <a:ext cx="1894278" cy="1331489"/>
          </a:xfrm>
          <a:prstGeom prst="straightConnector1">
            <a:avLst/>
          </a:prstGeom>
          <a:noFill/>
          <a:ln w="25400" cap="flat" cmpd="sng">
            <a:solidFill>
              <a:srgbClr val="0F243E"/>
            </a:solidFill>
            <a:prstDash val="solid"/>
            <a:round/>
            <a:headEnd type="none" w="sm" len="sm"/>
            <a:tailEnd type="none" w="sm" len="sm"/>
          </a:ln>
          <a:effectLst>
            <a:outerShdw blurRad="40000" dist="20000" dir="5400000" rotWithShape="0">
              <a:srgbClr val="000000">
                <a:alpha val="37647"/>
              </a:srgbClr>
            </a:outerShdw>
          </a:effectLst>
        </p:spPr>
      </p:cxnSp>
      <p:cxnSp>
        <p:nvCxnSpPr>
          <p:cNvPr id="371" name="Google Shape;371;p41"/>
          <p:cNvCxnSpPr/>
          <p:nvPr/>
        </p:nvCxnSpPr>
        <p:spPr>
          <a:xfrm rot="10800000">
            <a:off x="1388767" y="4884756"/>
            <a:ext cx="1894278" cy="868200"/>
          </a:xfrm>
          <a:prstGeom prst="straightConnector1">
            <a:avLst/>
          </a:prstGeom>
          <a:noFill/>
          <a:ln w="25400" cap="flat" cmpd="sng">
            <a:solidFill>
              <a:srgbClr val="0F243E"/>
            </a:solidFill>
            <a:prstDash val="solid"/>
            <a:round/>
            <a:headEnd type="none" w="sm" len="sm"/>
            <a:tailEnd type="none" w="sm" len="sm"/>
          </a:ln>
          <a:effectLst>
            <a:outerShdw blurRad="40000" dist="20000" dir="5400000" rotWithShape="0">
              <a:srgbClr val="000000">
                <a:alpha val="37647"/>
              </a:srgbClr>
            </a:outerShdw>
          </a:effectLst>
        </p:spPr>
      </p:cxnSp>
      <p:cxnSp>
        <p:nvCxnSpPr>
          <p:cNvPr id="372" name="Google Shape;372;p41"/>
          <p:cNvCxnSpPr/>
          <p:nvPr/>
        </p:nvCxnSpPr>
        <p:spPr>
          <a:xfrm rot="10800000">
            <a:off x="1388767" y="5247363"/>
            <a:ext cx="1894278" cy="498220"/>
          </a:xfrm>
          <a:prstGeom prst="straightConnector1">
            <a:avLst/>
          </a:prstGeom>
          <a:noFill/>
          <a:ln w="25400" cap="flat" cmpd="sng">
            <a:solidFill>
              <a:srgbClr val="0F243E"/>
            </a:solidFill>
            <a:prstDash val="solid"/>
            <a:round/>
            <a:headEnd type="none" w="sm" len="sm"/>
            <a:tailEnd type="none" w="sm" len="sm"/>
          </a:ln>
          <a:effectLst>
            <a:outerShdw blurRad="40000" dist="20000" dir="5400000" rotWithShape="0">
              <a:srgbClr val="000000">
                <a:alpha val="37647"/>
              </a:srgbClr>
            </a:outerShdw>
          </a:effectLst>
        </p:spPr>
      </p:cxnSp>
      <p:cxnSp>
        <p:nvCxnSpPr>
          <p:cNvPr id="373" name="Google Shape;373;p41"/>
          <p:cNvCxnSpPr/>
          <p:nvPr/>
        </p:nvCxnSpPr>
        <p:spPr>
          <a:xfrm rot="10800000">
            <a:off x="1388767" y="3023068"/>
            <a:ext cx="1894278" cy="2715143"/>
          </a:xfrm>
          <a:prstGeom prst="straightConnector1">
            <a:avLst/>
          </a:prstGeom>
          <a:noFill/>
          <a:ln w="25400" cap="flat" cmpd="sng">
            <a:solidFill>
              <a:srgbClr val="0F243E"/>
            </a:solidFill>
            <a:prstDash val="solid"/>
            <a:round/>
            <a:headEnd type="none" w="sm" len="sm"/>
            <a:tailEnd type="none" w="sm" len="sm"/>
          </a:ln>
          <a:effectLst>
            <a:outerShdw blurRad="40000" dist="20000" dir="5400000" rotWithShape="0">
              <a:srgbClr val="000000">
                <a:alpha val="37647"/>
              </a:srgbClr>
            </a:outerShdw>
          </a:effectLst>
        </p:spPr>
      </p:cxnSp>
      <p:graphicFrame>
        <p:nvGraphicFramePr>
          <p:cNvPr id="375" name="Google Shape;375;p41"/>
          <p:cNvGraphicFramePr/>
          <p:nvPr/>
        </p:nvGraphicFramePr>
        <p:xfrm>
          <a:off x="6613042" y="2886296"/>
          <a:ext cx="1098750" cy="3156075"/>
        </p:xfrm>
        <a:graphic>
          <a:graphicData uri="http://schemas.openxmlformats.org/drawingml/2006/table">
            <a:tbl>
              <a:tblPr firstRow="1" bandRow="1">
                <a:noFill/>
                <a:tableStyleId>{E575951A-572C-4B5A-92F9-932876C233F9}</a:tableStyleId>
              </a:tblPr>
              <a:tblGrid>
                <a:gridCol w="1098750">
                  <a:extLst>
                    <a:ext uri="{9D8B030D-6E8A-4147-A177-3AD203B41FA5}">
                      <a16:colId xmlns:a16="http://schemas.microsoft.com/office/drawing/2014/main" val="20000"/>
                    </a:ext>
                  </a:extLst>
                </a:gridCol>
              </a:tblGrid>
              <a:tr h="204725">
                <a:tc>
                  <a:txBody>
                    <a:bodyPr/>
                    <a:lstStyle/>
                    <a:p>
                      <a:pPr marL="0" marR="0" lvl="0" indent="0" algn="ctr" rtl="0">
                        <a:lnSpc>
                          <a:spcPct val="100000"/>
                        </a:lnSpc>
                        <a:spcBef>
                          <a:spcPts val="0"/>
                        </a:spcBef>
                        <a:spcAft>
                          <a:spcPts val="0"/>
                        </a:spcAft>
                        <a:buNone/>
                      </a:pPr>
                      <a:r>
                        <a:rPr lang="en-US" sz="1000" u="none" strike="noStrike" cap="none">
                          <a:solidFill>
                            <a:srgbClr val="000000"/>
                          </a:solidFill>
                        </a:rPr>
                        <a:t>Device Classes</a:t>
                      </a:r>
                      <a:endParaRPr/>
                    </a:p>
                  </a:txBody>
                  <a:tcPr marL="76200" marR="76200" marT="38100" marB="38100"/>
                </a:tc>
                <a:extLst>
                  <a:ext uri="{0D108BD9-81ED-4DB2-BD59-A6C34878D82A}">
                    <a16:rowId xmlns:a16="http://schemas.microsoft.com/office/drawing/2014/main" val="10000"/>
                  </a:ext>
                </a:extLst>
              </a:tr>
              <a:tr h="327675">
                <a:tc>
                  <a:txBody>
                    <a:bodyPr/>
                    <a:lstStyle/>
                    <a:p>
                      <a:pPr marL="0" marR="0" lvl="0" indent="0" algn="ctr" rtl="0">
                        <a:lnSpc>
                          <a:spcPct val="100000"/>
                        </a:lnSpc>
                        <a:spcBef>
                          <a:spcPts val="0"/>
                        </a:spcBef>
                        <a:spcAft>
                          <a:spcPts val="0"/>
                        </a:spcAft>
                        <a:buNone/>
                      </a:pPr>
                      <a:r>
                        <a:rPr lang="en-US" sz="1000" u="none" strike="noStrike" cap="none">
                          <a:solidFill>
                            <a:srgbClr val="000000"/>
                          </a:solidFill>
                        </a:rPr>
                        <a:t>Water Heaters</a:t>
                      </a:r>
                      <a:endParaRPr sz="1000" b="1" u="none" strike="noStrike" cap="none">
                        <a:solidFill>
                          <a:srgbClr val="000000"/>
                        </a:solidFill>
                      </a:endParaRPr>
                    </a:p>
                  </a:txBody>
                  <a:tcPr marL="76200" marR="76200" marT="38100" marB="38100" anchor="ctr"/>
                </a:tc>
                <a:extLst>
                  <a:ext uri="{0D108BD9-81ED-4DB2-BD59-A6C34878D82A}">
                    <a16:rowId xmlns:a16="http://schemas.microsoft.com/office/drawing/2014/main" val="10001"/>
                  </a:ext>
                </a:extLst>
              </a:tr>
              <a:tr h="332475">
                <a:tc>
                  <a:txBody>
                    <a:bodyPr/>
                    <a:lstStyle/>
                    <a:p>
                      <a:pPr marL="0" marR="0" lvl="0" indent="0" algn="ctr" rtl="0">
                        <a:lnSpc>
                          <a:spcPct val="100000"/>
                        </a:lnSpc>
                        <a:spcBef>
                          <a:spcPts val="0"/>
                        </a:spcBef>
                        <a:spcAft>
                          <a:spcPts val="0"/>
                        </a:spcAft>
                        <a:buNone/>
                      </a:pPr>
                      <a:r>
                        <a:rPr lang="en-US" sz="1000" u="none" strike="noStrike" cap="none">
                          <a:solidFill>
                            <a:srgbClr val="000000"/>
                          </a:solidFill>
                        </a:rPr>
                        <a:t>PV/Inverters</a:t>
                      </a:r>
                      <a:endParaRPr sz="1000" b="1" u="none" strike="noStrike" cap="none">
                        <a:solidFill>
                          <a:srgbClr val="000000"/>
                        </a:solidFill>
                      </a:endParaRPr>
                    </a:p>
                  </a:txBody>
                  <a:tcPr marL="76200" marR="76200" marT="38100" marB="38100" anchor="ctr"/>
                </a:tc>
                <a:extLst>
                  <a:ext uri="{0D108BD9-81ED-4DB2-BD59-A6C34878D82A}">
                    <a16:rowId xmlns:a16="http://schemas.microsoft.com/office/drawing/2014/main" val="10002"/>
                  </a:ext>
                </a:extLst>
              </a:tr>
              <a:tr h="277050">
                <a:tc>
                  <a:txBody>
                    <a:bodyPr/>
                    <a:lstStyle/>
                    <a:p>
                      <a:pPr marL="0" marR="0" lvl="0" indent="0" algn="ctr" rtl="0">
                        <a:lnSpc>
                          <a:spcPct val="100000"/>
                        </a:lnSpc>
                        <a:spcBef>
                          <a:spcPts val="0"/>
                        </a:spcBef>
                        <a:spcAft>
                          <a:spcPts val="0"/>
                        </a:spcAft>
                        <a:buNone/>
                      </a:pPr>
                      <a:r>
                        <a:rPr lang="en-US" sz="1000" u="none" strike="noStrike" cap="none">
                          <a:solidFill>
                            <a:srgbClr val="000000"/>
                          </a:solidFill>
                        </a:rPr>
                        <a:t>Battery/Inverters</a:t>
                      </a:r>
                      <a:endParaRPr sz="1000" b="1" u="none" strike="noStrike" cap="none">
                        <a:solidFill>
                          <a:srgbClr val="000000"/>
                        </a:solidFill>
                      </a:endParaRPr>
                    </a:p>
                  </a:txBody>
                  <a:tcPr marL="76200" marR="76200" marT="38100" marB="38100" anchor="ctr"/>
                </a:tc>
                <a:extLst>
                  <a:ext uri="{0D108BD9-81ED-4DB2-BD59-A6C34878D82A}">
                    <a16:rowId xmlns:a16="http://schemas.microsoft.com/office/drawing/2014/main" val="10003"/>
                  </a:ext>
                </a:extLst>
              </a:tr>
              <a:tr h="337075">
                <a:tc>
                  <a:txBody>
                    <a:bodyPr/>
                    <a:lstStyle/>
                    <a:p>
                      <a:pPr marL="0" marR="0" lvl="0" indent="0" algn="ctr" rtl="0">
                        <a:lnSpc>
                          <a:spcPct val="100000"/>
                        </a:lnSpc>
                        <a:spcBef>
                          <a:spcPts val="0"/>
                        </a:spcBef>
                        <a:spcAft>
                          <a:spcPts val="0"/>
                        </a:spcAft>
                        <a:buNone/>
                      </a:pPr>
                      <a:r>
                        <a:rPr lang="en-US" sz="1000" u="none" strike="noStrike" cap="none">
                          <a:solidFill>
                            <a:srgbClr val="000000"/>
                          </a:solidFill>
                        </a:rPr>
                        <a:t>Electric Vehicles</a:t>
                      </a:r>
                      <a:endParaRPr sz="1000" b="1" u="none" strike="noStrike" cap="none">
                        <a:solidFill>
                          <a:srgbClr val="000000"/>
                        </a:solidFill>
                      </a:endParaRPr>
                    </a:p>
                  </a:txBody>
                  <a:tcPr marL="76200" marR="76200" marT="38100" marB="38100" anchor="ctr"/>
                </a:tc>
                <a:extLst>
                  <a:ext uri="{0D108BD9-81ED-4DB2-BD59-A6C34878D82A}">
                    <a16:rowId xmlns:a16="http://schemas.microsoft.com/office/drawing/2014/main" val="10004"/>
                  </a:ext>
                </a:extLst>
              </a:tr>
              <a:tr h="258575">
                <a:tc>
                  <a:txBody>
                    <a:bodyPr/>
                    <a:lstStyle/>
                    <a:p>
                      <a:pPr marL="0" marR="0" lvl="0" indent="0" algn="ctr" rtl="0">
                        <a:lnSpc>
                          <a:spcPct val="100000"/>
                        </a:lnSpc>
                        <a:spcBef>
                          <a:spcPts val="0"/>
                        </a:spcBef>
                        <a:spcAft>
                          <a:spcPts val="0"/>
                        </a:spcAft>
                        <a:buNone/>
                      </a:pPr>
                      <a:r>
                        <a:rPr lang="en-US" sz="1000" u="none" strike="noStrike" cap="none">
                          <a:solidFill>
                            <a:srgbClr val="000000"/>
                          </a:solidFill>
                        </a:rPr>
                        <a:t>Fuel Cells</a:t>
                      </a:r>
                      <a:endParaRPr sz="1000" b="1" u="none" strike="noStrike" cap="none">
                        <a:solidFill>
                          <a:srgbClr val="000000"/>
                        </a:solidFill>
                      </a:endParaRPr>
                    </a:p>
                  </a:txBody>
                  <a:tcPr marL="76200" marR="76200" marT="38100" marB="38100" anchor="ctr"/>
                </a:tc>
                <a:extLst>
                  <a:ext uri="{0D108BD9-81ED-4DB2-BD59-A6C34878D82A}">
                    <a16:rowId xmlns:a16="http://schemas.microsoft.com/office/drawing/2014/main" val="10005"/>
                  </a:ext>
                </a:extLst>
              </a:tr>
              <a:tr h="318625">
                <a:tc>
                  <a:txBody>
                    <a:bodyPr/>
                    <a:lstStyle/>
                    <a:p>
                      <a:pPr marL="0" marR="0" lvl="0" indent="0" algn="ctr" rtl="0">
                        <a:lnSpc>
                          <a:spcPct val="100000"/>
                        </a:lnSpc>
                        <a:spcBef>
                          <a:spcPts val="0"/>
                        </a:spcBef>
                        <a:spcAft>
                          <a:spcPts val="0"/>
                        </a:spcAft>
                        <a:buNone/>
                      </a:pPr>
                      <a:r>
                        <a:rPr lang="en-US" sz="1000" u="none" strike="noStrike" cap="none">
                          <a:solidFill>
                            <a:srgbClr val="000000"/>
                          </a:solidFill>
                        </a:rPr>
                        <a:t>Electrolyzers</a:t>
                      </a:r>
                      <a:endParaRPr sz="1000" b="1" u="none" strike="noStrike" cap="none">
                        <a:solidFill>
                          <a:srgbClr val="000000"/>
                        </a:solidFill>
                      </a:endParaRPr>
                    </a:p>
                  </a:txBody>
                  <a:tcPr marL="76200" marR="76200" marT="38100" marB="38100" anchor="ctr"/>
                </a:tc>
                <a:extLst>
                  <a:ext uri="{0D108BD9-81ED-4DB2-BD59-A6C34878D82A}">
                    <a16:rowId xmlns:a16="http://schemas.microsoft.com/office/drawing/2014/main" val="10006"/>
                  </a:ext>
                </a:extLst>
              </a:tr>
              <a:tr h="314000">
                <a:tc>
                  <a:txBody>
                    <a:bodyPr/>
                    <a:lstStyle/>
                    <a:p>
                      <a:pPr marL="0" marR="0" lvl="0" indent="0" algn="ctr" rtl="0">
                        <a:lnSpc>
                          <a:spcPct val="100000"/>
                        </a:lnSpc>
                        <a:spcBef>
                          <a:spcPts val="0"/>
                        </a:spcBef>
                        <a:spcAft>
                          <a:spcPts val="0"/>
                        </a:spcAft>
                        <a:buNone/>
                      </a:pPr>
                      <a:r>
                        <a:rPr lang="en-US" sz="1000" u="none" strike="noStrike" cap="none">
                          <a:solidFill>
                            <a:srgbClr val="000000"/>
                          </a:solidFill>
                        </a:rPr>
                        <a:t>Air Conditioners</a:t>
                      </a:r>
                      <a:endParaRPr sz="1000" b="1" u="none" strike="noStrike" cap="none">
                        <a:solidFill>
                          <a:srgbClr val="000000"/>
                        </a:solidFill>
                      </a:endParaRPr>
                    </a:p>
                  </a:txBody>
                  <a:tcPr marL="76200" marR="76200" marT="38100" marB="38100" anchor="ctr"/>
                </a:tc>
                <a:extLst>
                  <a:ext uri="{0D108BD9-81ED-4DB2-BD59-A6C34878D82A}">
                    <a16:rowId xmlns:a16="http://schemas.microsoft.com/office/drawing/2014/main" val="10007"/>
                  </a:ext>
                </a:extLst>
              </a:tr>
              <a:tr h="320000">
                <a:tc>
                  <a:txBody>
                    <a:bodyPr/>
                    <a:lstStyle/>
                    <a:p>
                      <a:pPr marL="0" marR="0" lvl="0" indent="0" algn="ctr" rtl="0">
                        <a:lnSpc>
                          <a:spcPct val="100000"/>
                        </a:lnSpc>
                        <a:spcBef>
                          <a:spcPts val="0"/>
                        </a:spcBef>
                        <a:spcAft>
                          <a:spcPts val="0"/>
                        </a:spcAft>
                        <a:buNone/>
                      </a:pPr>
                      <a:r>
                        <a:rPr lang="en-US" sz="1000" u="none" strike="noStrike" cap="none">
                          <a:solidFill>
                            <a:srgbClr val="000000"/>
                          </a:solidFill>
                        </a:rPr>
                        <a:t>Commercial Refrigeration</a:t>
                      </a:r>
                      <a:endParaRPr sz="1000" b="1" u="none" strike="noStrike" cap="none">
                        <a:solidFill>
                          <a:srgbClr val="000000"/>
                        </a:solidFill>
                      </a:endParaRPr>
                    </a:p>
                  </a:txBody>
                  <a:tcPr marL="76200" marR="76200" marT="38100" marB="38100" anchor="ctr"/>
                </a:tc>
                <a:extLst>
                  <a:ext uri="{0D108BD9-81ED-4DB2-BD59-A6C34878D82A}">
                    <a16:rowId xmlns:a16="http://schemas.microsoft.com/office/drawing/2014/main" val="10008"/>
                  </a:ext>
                </a:extLst>
              </a:tr>
              <a:tr h="265775">
                <a:tc>
                  <a:txBody>
                    <a:bodyPr/>
                    <a:lstStyle/>
                    <a:p>
                      <a:pPr marL="0" marR="0" lvl="0" indent="0" algn="ctr" rtl="0">
                        <a:lnSpc>
                          <a:spcPct val="100000"/>
                        </a:lnSpc>
                        <a:spcBef>
                          <a:spcPts val="0"/>
                        </a:spcBef>
                        <a:spcAft>
                          <a:spcPts val="0"/>
                        </a:spcAft>
                        <a:buNone/>
                      </a:pPr>
                      <a:r>
                        <a:rPr lang="en-US" sz="1000" b="0" u="none" strike="noStrike" cap="none">
                          <a:solidFill>
                            <a:srgbClr val="000000"/>
                          </a:solidFill>
                        </a:rPr>
                        <a:t>Device Class N+1</a:t>
                      </a:r>
                      <a:endParaRPr/>
                    </a:p>
                  </a:txBody>
                  <a:tcPr marL="76200" marR="76200" marT="38100" marB="38100" anchor="ctr"/>
                </a:tc>
                <a:extLst>
                  <a:ext uri="{0D108BD9-81ED-4DB2-BD59-A6C34878D82A}">
                    <a16:rowId xmlns:a16="http://schemas.microsoft.com/office/drawing/2014/main" val="10009"/>
                  </a:ext>
                </a:extLst>
              </a:tr>
            </a:tbl>
          </a:graphicData>
        </a:graphic>
      </p:graphicFrame>
      <p:cxnSp>
        <p:nvCxnSpPr>
          <p:cNvPr id="376" name="Google Shape;376;p41"/>
          <p:cNvCxnSpPr>
            <a:stCxn id="292" idx="1"/>
          </p:cNvCxnSpPr>
          <p:nvPr/>
        </p:nvCxnSpPr>
        <p:spPr>
          <a:xfrm rot="10800000">
            <a:off x="7706894" y="3266067"/>
            <a:ext cx="947100" cy="462900"/>
          </a:xfrm>
          <a:prstGeom prst="straightConnector1">
            <a:avLst/>
          </a:prstGeom>
          <a:noFill/>
          <a:ln w="25400" cap="flat" cmpd="sng">
            <a:solidFill>
              <a:srgbClr val="BFBFBF"/>
            </a:solidFill>
            <a:prstDash val="solid"/>
            <a:round/>
            <a:headEnd type="none" w="sm" len="sm"/>
            <a:tailEnd type="none" w="sm" len="sm"/>
          </a:ln>
          <a:effectLst>
            <a:outerShdw blurRad="40000" dist="20000" dir="5400000" rotWithShape="0">
              <a:srgbClr val="000000">
                <a:alpha val="37647"/>
              </a:srgbClr>
            </a:outerShdw>
          </a:effectLst>
        </p:spPr>
      </p:cxnSp>
      <p:cxnSp>
        <p:nvCxnSpPr>
          <p:cNvPr id="377" name="Google Shape;377;p41"/>
          <p:cNvCxnSpPr>
            <a:stCxn id="292" idx="1"/>
          </p:cNvCxnSpPr>
          <p:nvPr/>
        </p:nvCxnSpPr>
        <p:spPr>
          <a:xfrm rot="10800000">
            <a:off x="7706894" y="3617667"/>
            <a:ext cx="947100" cy="111300"/>
          </a:xfrm>
          <a:prstGeom prst="straightConnector1">
            <a:avLst/>
          </a:prstGeom>
          <a:noFill/>
          <a:ln w="25400" cap="flat" cmpd="sng">
            <a:solidFill>
              <a:srgbClr val="BFBFBF"/>
            </a:solidFill>
            <a:prstDash val="solid"/>
            <a:round/>
            <a:headEnd type="none" w="sm" len="sm"/>
            <a:tailEnd type="none" w="sm" len="sm"/>
          </a:ln>
          <a:effectLst>
            <a:outerShdw blurRad="40000" dist="20000" dir="5400000" rotWithShape="0">
              <a:srgbClr val="000000">
                <a:alpha val="37647"/>
              </a:srgbClr>
            </a:outerShdw>
          </a:effectLst>
        </p:spPr>
      </p:cxnSp>
      <p:cxnSp>
        <p:nvCxnSpPr>
          <p:cNvPr id="378" name="Google Shape;378;p41"/>
          <p:cNvCxnSpPr>
            <a:stCxn id="292" idx="1"/>
          </p:cNvCxnSpPr>
          <p:nvPr/>
        </p:nvCxnSpPr>
        <p:spPr>
          <a:xfrm flipH="1">
            <a:off x="7676594" y="3728967"/>
            <a:ext cx="977400" cy="509700"/>
          </a:xfrm>
          <a:prstGeom prst="straightConnector1">
            <a:avLst/>
          </a:prstGeom>
          <a:noFill/>
          <a:ln w="25400" cap="flat" cmpd="sng">
            <a:solidFill>
              <a:srgbClr val="BFBFBF"/>
            </a:solidFill>
            <a:prstDash val="solid"/>
            <a:round/>
            <a:headEnd type="none" w="sm" len="sm"/>
            <a:tailEnd type="none" w="sm" len="sm"/>
          </a:ln>
          <a:effectLst>
            <a:outerShdw blurRad="40000" dist="20000" dir="5400000" rotWithShape="0">
              <a:srgbClr val="000000">
                <a:alpha val="37647"/>
              </a:srgbClr>
            </a:outerShdw>
          </a:effectLst>
        </p:spPr>
      </p:cxnSp>
      <p:cxnSp>
        <p:nvCxnSpPr>
          <p:cNvPr id="379" name="Google Shape;379;p41"/>
          <p:cNvCxnSpPr>
            <a:stCxn id="292" idx="1"/>
          </p:cNvCxnSpPr>
          <p:nvPr/>
        </p:nvCxnSpPr>
        <p:spPr>
          <a:xfrm flipH="1">
            <a:off x="7676594" y="3728967"/>
            <a:ext cx="977400" cy="1047900"/>
          </a:xfrm>
          <a:prstGeom prst="straightConnector1">
            <a:avLst/>
          </a:prstGeom>
          <a:noFill/>
          <a:ln w="25400" cap="flat" cmpd="sng">
            <a:solidFill>
              <a:srgbClr val="BFBFBF"/>
            </a:solidFill>
            <a:prstDash val="solid"/>
            <a:round/>
            <a:headEnd type="none" w="sm" len="sm"/>
            <a:tailEnd type="none" w="sm" len="sm"/>
          </a:ln>
          <a:effectLst>
            <a:outerShdw blurRad="40000" dist="20000" dir="5400000" rotWithShape="0">
              <a:srgbClr val="000000">
                <a:alpha val="37647"/>
              </a:srgbClr>
            </a:outerShdw>
          </a:effectLst>
        </p:spPr>
      </p:cxnSp>
      <p:cxnSp>
        <p:nvCxnSpPr>
          <p:cNvPr id="380" name="Google Shape;380;p41"/>
          <p:cNvCxnSpPr>
            <a:stCxn id="292" idx="1"/>
          </p:cNvCxnSpPr>
          <p:nvPr/>
        </p:nvCxnSpPr>
        <p:spPr>
          <a:xfrm flipH="1">
            <a:off x="7711694" y="3728967"/>
            <a:ext cx="942300" cy="1686900"/>
          </a:xfrm>
          <a:prstGeom prst="straightConnector1">
            <a:avLst/>
          </a:prstGeom>
          <a:noFill/>
          <a:ln w="25400" cap="flat" cmpd="sng">
            <a:solidFill>
              <a:srgbClr val="BFBFBF"/>
            </a:solidFill>
            <a:prstDash val="solid"/>
            <a:round/>
            <a:headEnd type="none" w="sm" len="sm"/>
            <a:tailEnd type="none" w="sm" len="sm"/>
          </a:ln>
          <a:effectLst>
            <a:outerShdw blurRad="40000" dist="20000" dir="5400000" rotWithShape="0">
              <a:srgbClr val="000000">
                <a:alpha val="37647"/>
              </a:srgbClr>
            </a:outerShdw>
          </a:effectLst>
        </p:spPr>
      </p:cxnSp>
      <p:cxnSp>
        <p:nvCxnSpPr>
          <p:cNvPr id="381" name="Google Shape;381;p41"/>
          <p:cNvCxnSpPr>
            <a:stCxn id="292" idx="1"/>
          </p:cNvCxnSpPr>
          <p:nvPr/>
        </p:nvCxnSpPr>
        <p:spPr>
          <a:xfrm flipH="1">
            <a:off x="7711694" y="3728967"/>
            <a:ext cx="942300" cy="2024100"/>
          </a:xfrm>
          <a:prstGeom prst="straightConnector1">
            <a:avLst/>
          </a:prstGeom>
          <a:noFill/>
          <a:ln w="25400" cap="flat" cmpd="sng">
            <a:solidFill>
              <a:srgbClr val="BFBFBF"/>
            </a:solidFill>
            <a:prstDash val="solid"/>
            <a:round/>
            <a:headEnd type="none" w="sm" len="sm"/>
            <a:tailEnd type="none" w="sm" len="sm"/>
          </a:ln>
          <a:effectLst>
            <a:outerShdw blurRad="40000" dist="20000" dir="5400000" rotWithShape="0">
              <a:srgbClr val="000000">
                <a:alpha val="37647"/>
              </a:srgbClr>
            </a:outerShdw>
          </a:effectLst>
        </p:spPr>
      </p:cxnSp>
      <p:cxnSp>
        <p:nvCxnSpPr>
          <p:cNvPr id="382" name="Google Shape;382;p41"/>
          <p:cNvCxnSpPr>
            <a:stCxn id="292" idx="1"/>
          </p:cNvCxnSpPr>
          <p:nvPr/>
        </p:nvCxnSpPr>
        <p:spPr>
          <a:xfrm flipH="1">
            <a:off x="7676594" y="3728967"/>
            <a:ext cx="977400" cy="209400"/>
          </a:xfrm>
          <a:prstGeom prst="straightConnector1">
            <a:avLst/>
          </a:prstGeom>
          <a:noFill/>
          <a:ln w="25400" cap="flat" cmpd="sng">
            <a:solidFill>
              <a:srgbClr val="BFBFBF"/>
            </a:solidFill>
            <a:prstDash val="solid"/>
            <a:round/>
            <a:headEnd type="none" w="sm" len="sm"/>
            <a:tailEnd type="none" w="sm" len="sm"/>
          </a:ln>
          <a:effectLst>
            <a:outerShdw blurRad="40000" dist="20000" dir="5400000" rotWithShape="0">
              <a:srgbClr val="000000">
                <a:alpha val="37647"/>
              </a:srgbClr>
            </a:outerShdw>
          </a:effectLst>
        </p:spPr>
      </p:cxnSp>
      <p:cxnSp>
        <p:nvCxnSpPr>
          <p:cNvPr id="383" name="Google Shape;383;p41"/>
          <p:cNvCxnSpPr>
            <a:stCxn id="292" idx="1"/>
          </p:cNvCxnSpPr>
          <p:nvPr/>
        </p:nvCxnSpPr>
        <p:spPr>
          <a:xfrm flipH="1">
            <a:off x="7711694" y="3728967"/>
            <a:ext cx="942300" cy="816900"/>
          </a:xfrm>
          <a:prstGeom prst="straightConnector1">
            <a:avLst/>
          </a:prstGeom>
          <a:noFill/>
          <a:ln w="25400" cap="flat" cmpd="sng">
            <a:solidFill>
              <a:srgbClr val="BFBFBF"/>
            </a:solidFill>
            <a:prstDash val="solid"/>
            <a:round/>
            <a:headEnd type="none" w="sm" len="sm"/>
            <a:tailEnd type="none" w="sm" len="sm"/>
          </a:ln>
          <a:effectLst>
            <a:outerShdw blurRad="40000" dist="20000" dir="5400000" rotWithShape="0">
              <a:srgbClr val="000000">
                <a:alpha val="37647"/>
              </a:srgbClr>
            </a:outerShdw>
          </a:effectLst>
        </p:spPr>
      </p:cxnSp>
      <p:cxnSp>
        <p:nvCxnSpPr>
          <p:cNvPr id="384" name="Google Shape;384;p41"/>
          <p:cNvCxnSpPr>
            <a:stCxn id="292" idx="1"/>
          </p:cNvCxnSpPr>
          <p:nvPr/>
        </p:nvCxnSpPr>
        <p:spPr>
          <a:xfrm flipH="1">
            <a:off x="7711694" y="3728967"/>
            <a:ext cx="942300" cy="1404300"/>
          </a:xfrm>
          <a:prstGeom prst="straightConnector1">
            <a:avLst/>
          </a:prstGeom>
          <a:noFill/>
          <a:ln w="25400" cap="flat" cmpd="sng">
            <a:solidFill>
              <a:srgbClr val="BFBFBF"/>
            </a:solidFill>
            <a:prstDash val="solid"/>
            <a:round/>
            <a:headEnd type="none" w="sm" len="sm"/>
            <a:tailEnd type="none" w="sm" len="sm"/>
          </a:ln>
          <a:effectLst>
            <a:outerShdw blurRad="40000" dist="20000" dir="5400000" rotWithShape="0">
              <a:srgbClr val="000000">
                <a:alpha val="37647"/>
              </a:srgbClr>
            </a:outerShdw>
          </a:effectLst>
        </p:spPr>
      </p:cxnSp>
      <p:cxnSp>
        <p:nvCxnSpPr>
          <p:cNvPr id="385" name="Google Shape;385;p41"/>
          <p:cNvCxnSpPr>
            <a:endCxn id="292" idx="3"/>
          </p:cNvCxnSpPr>
          <p:nvPr/>
        </p:nvCxnSpPr>
        <p:spPr>
          <a:xfrm rot="10800000">
            <a:off x="9683050" y="3728967"/>
            <a:ext cx="783300" cy="2336100"/>
          </a:xfrm>
          <a:prstGeom prst="straightConnector1">
            <a:avLst/>
          </a:prstGeom>
          <a:noFill/>
          <a:ln w="25400" cap="flat" cmpd="sng">
            <a:solidFill>
              <a:srgbClr val="FF0000"/>
            </a:solidFill>
            <a:prstDash val="solid"/>
            <a:round/>
            <a:headEnd type="none" w="sm" len="sm"/>
            <a:tailEnd type="none" w="sm" len="sm"/>
          </a:ln>
          <a:effectLst>
            <a:outerShdw blurRad="40000" dist="20000" dir="5400000" rotWithShape="0">
              <a:srgbClr val="000000">
                <a:alpha val="37647"/>
              </a:srgbClr>
            </a:outerShdw>
          </a:effectLst>
        </p:spPr>
      </p:cxnSp>
      <p:cxnSp>
        <p:nvCxnSpPr>
          <p:cNvPr id="386" name="Google Shape;386;p41"/>
          <p:cNvCxnSpPr>
            <a:endCxn id="292" idx="3"/>
          </p:cNvCxnSpPr>
          <p:nvPr/>
        </p:nvCxnSpPr>
        <p:spPr>
          <a:xfrm flipH="1">
            <a:off x="9683050" y="3042267"/>
            <a:ext cx="783300" cy="686700"/>
          </a:xfrm>
          <a:prstGeom prst="straightConnector1">
            <a:avLst/>
          </a:prstGeom>
          <a:noFill/>
          <a:ln w="25400" cap="flat" cmpd="sng">
            <a:solidFill>
              <a:schemeClr val="accent1"/>
            </a:solidFill>
            <a:prstDash val="solid"/>
            <a:round/>
            <a:headEnd type="none" w="sm" len="sm"/>
            <a:tailEnd type="none" w="sm" len="sm"/>
          </a:ln>
          <a:effectLst>
            <a:outerShdw blurRad="40000" dist="20000" dir="5400000" rotWithShape="0">
              <a:srgbClr val="000000">
                <a:alpha val="37647"/>
              </a:srgbClr>
            </a:outerShdw>
          </a:effectLst>
        </p:spPr>
      </p:cxnSp>
      <p:cxnSp>
        <p:nvCxnSpPr>
          <p:cNvPr id="387" name="Google Shape;387;p41"/>
          <p:cNvCxnSpPr>
            <a:endCxn id="292" idx="3"/>
          </p:cNvCxnSpPr>
          <p:nvPr/>
        </p:nvCxnSpPr>
        <p:spPr>
          <a:xfrm flipH="1">
            <a:off x="9683050" y="3424467"/>
            <a:ext cx="783300" cy="304500"/>
          </a:xfrm>
          <a:prstGeom prst="straightConnector1">
            <a:avLst/>
          </a:prstGeom>
          <a:noFill/>
          <a:ln w="25400" cap="flat" cmpd="sng">
            <a:solidFill>
              <a:schemeClr val="accent2"/>
            </a:solidFill>
            <a:prstDash val="solid"/>
            <a:round/>
            <a:headEnd type="none" w="sm" len="sm"/>
            <a:tailEnd type="none" w="sm" len="sm"/>
          </a:ln>
          <a:effectLst>
            <a:outerShdw blurRad="40000" dist="20000" dir="5400000" rotWithShape="0">
              <a:srgbClr val="000000">
                <a:alpha val="37647"/>
              </a:srgbClr>
            </a:outerShdw>
          </a:effectLst>
        </p:spPr>
      </p:cxnSp>
      <p:cxnSp>
        <p:nvCxnSpPr>
          <p:cNvPr id="388" name="Google Shape;388;p41"/>
          <p:cNvCxnSpPr>
            <a:endCxn id="292" idx="3"/>
          </p:cNvCxnSpPr>
          <p:nvPr/>
        </p:nvCxnSpPr>
        <p:spPr>
          <a:xfrm rot="10800000">
            <a:off x="9683050" y="3728967"/>
            <a:ext cx="783300" cy="76500"/>
          </a:xfrm>
          <a:prstGeom prst="straightConnector1">
            <a:avLst/>
          </a:prstGeom>
          <a:noFill/>
          <a:ln w="25400" cap="flat" cmpd="sng">
            <a:solidFill>
              <a:schemeClr val="accent3"/>
            </a:solidFill>
            <a:prstDash val="solid"/>
            <a:round/>
            <a:headEnd type="none" w="sm" len="sm"/>
            <a:tailEnd type="none" w="sm" len="sm"/>
          </a:ln>
          <a:effectLst>
            <a:outerShdw blurRad="40000" dist="20000" dir="5400000" rotWithShape="0">
              <a:srgbClr val="000000">
                <a:alpha val="37647"/>
              </a:srgbClr>
            </a:outerShdw>
          </a:effectLst>
        </p:spPr>
      </p:cxnSp>
      <p:cxnSp>
        <p:nvCxnSpPr>
          <p:cNvPr id="389" name="Google Shape;389;p41"/>
          <p:cNvCxnSpPr>
            <a:endCxn id="292" idx="3"/>
          </p:cNvCxnSpPr>
          <p:nvPr/>
        </p:nvCxnSpPr>
        <p:spPr>
          <a:xfrm rot="10800000">
            <a:off x="9683050" y="3728967"/>
            <a:ext cx="783300" cy="507600"/>
          </a:xfrm>
          <a:prstGeom prst="straightConnector1">
            <a:avLst/>
          </a:prstGeom>
          <a:noFill/>
          <a:ln w="25400" cap="flat" cmpd="sng">
            <a:solidFill>
              <a:schemeClr val="accent6"/>
            </a:solidFill>
            <a:prstDash val="solid"/>
            <a:round/>
            <a:headEnd type="none" w="sm" len="sm"/>
            <a:tailEnd type="none" w="sm" len="sm"/>
          </a:ln>
          <a:effectLst>
            <a:outerShdw blurRad="40000" dist="20000" dir="5400000" rotWithShape="0">
              <a:srgbClr val="000000">
                <a:alpha val="37647"/>
              </a:srgbClr>
            </a:outerShdw>
          </a:effectLst>
        </p:spPr>
      </p:cxnSp>
      <p:cxnSp>
        <p:nvCxnSpPr>
          <p:cNvPr id="390" name="Google Shape;390;p41"/>
          <p:cNvCxnSpPr>
            <a:endCxn id="292" idx="3"/>
          </p:cNvCxnSpPr>
          <p:nvPr/>
        </p:nvCxnSpPr>
        <p:spPr>
          <a:xfrm rot="10800000">
            <a:off x="9683050" y="3728967"/>
            <a:ext cx="783300" cy="774900"/>
          </a:xfrm>
          <a:prstGeom prst="straightConnector1">
            <a:avLst/>
          </a:prstGeom>
          <a:noFill/>
          <a:ln w="25400" cap="flat" cmpd="sng">
            <a:solidFill>
              <a:schemeClr val="accent4"/>
            </a:solidFill>
            <a:prstDash val="solid"/>
            <a:round/>
            <a:headEnd type="none" w="sm" len="sm"/>
            <a:tailEnd type="none" w="sm" len="sm"/>
          </a:ln>
          <a:effectLst>
            <a:outerShdw blurRad="40000" dist="20000" dir="5400000" rotWithShape="0">
              <a:srgbClr val="000000">
                <a:alpha val="37647"/>
              </a:srgbClr>
            </a:outerShdw>
          </a:effectLst>
        </p:spPr>
      </p:cxnSp>
      <p:cxnSp>
        <p:nvCxnSpPr>
          <p:cNvPr id="391" name="Google Shape;391;p41"/>
          <p:cNvCxnSpPr>
            <a:endCxn id="292" idx="3"/>
          </p:cNvCxnSpPr>
          <p:nvPr/>
        </p:nvCxnSpPr>
        <p:spPr>
          <a:xfrm rot="10800000">
            <a:off x="9683050" y="3728967"/>
            <a:ext cx="773100" cy="1086900"/>
          </a:xfrm>
          <a:prstGeom prst="straightConnector1">
            <a:avLst/>
          </a:prstGeom>
          <a:noFill/>
          <a:ln w="25400" cap="flat" cmpd="sng">
            <a:solidFill>
              <a:schemeClr val="accent5"/>
            </a:solidFill>
            <a:prstDash val="solid"/>
            <a:round/>
            <a:headEnd type="none" w="sm" len="sm"/>
            <a:tailEnd type="none" w="sm" len="sm"/>
          </a:ln>
          <a:effectLst>
            <a:outerShdw blurRad="40000" dist="20000" dir="5400000" rotWithShape="0">
              <a:srgbClr val="000000">
                <a:alpha val="37647"/>
              </a:srgbClr>
            </a:outerShdw>
          </a:effectLst>
        </p:spPr>
      </p:cxnSp>
      <p:cxnSp>
        <p:nvCxnSpPr>
          <p:cNvPr id="392" name="Google Shape;392;p41"/>
          <p:cNvCxnSpPr>
            <a:endCxn id="292" idx="3"/>
          </p:cNvCxnSpPr>
          <p:nvPr/>
        </p:nvCxnSpPr>
        <p:spPr>
          <a:xfrm rot="10800000">
            <a:off x="9683050" y="3728967"/>
            <a:ext cx="783300" cy="1529100"/>
          </a:xfrm>
          <a:prstGeom prst="straightConnector1">
            <a:avLst/>
          </a:prstGeom>
          <a:noFill/>
          <a:ln w="25400" cap="flat" cmpd="sng">
            <a:solidFill>
              <a:srgbClr val="BFBFBF"/>
            </a:solidFill>
            <a:prstDash val="solid"/>
            <a:round/>
            <a:headEnd type="none" w="sm" len="sm"/>
            <a:tailEnd type="none" w="sm" len="sm"/>
          </a:ln>
          <a:effectLst>
            <a:outerShdw blurRad="40000" dist="20000" dir="5400000" rotWithShape="0">
              <a:srgbClr val="000000">
                <a:alpha val="37647"/>
              </a:srgbClr>
            </a:outerShdw>
          </a:effectLst>
        </p:spPr>
      </p:cxnSp>
      <p:cxnSp>
        <p:nvCxnSpPr>
          <p:cNvPr id="393" name="Google Shape;393;p41"/>
          <p:cNvCxnSpPr>
            <a:endCxn id="292" idx="3"/>
          </p:cNvCxnSpPr>
          <p:nvPr/>
        </p:nvCxnSpPr>
        <p:spPr>
          <a:xfrm rot="10800000">
            <a:off x="9683050" y="3728967"/>
            <a:ext cx="783300" cy="2009100"/>
          </a:xfrm>
          <a:prstGeom prst="straightConnector1">
            <a:avLst/>
          </a:prstGeom>
          <a:noFill/>
          <a:ln w="25400" cap="flat" cmpd="sng">
            <a:solidFill>
              <a:srgbClr val="0F243E"/>
            </a:solidFill>
            <a:prstDash val="solid"/>
            <a:round/>
            <a:headEnd type="none" w="sm" len="sm"/>
            <a:tailEnd type="none" w="sm" len="sm"/>
          </a:ln>
          <a:effectLst>
            <a:outerShdw blurRad="40000" dist="20000" dir="5400000" rotWithShape="0">
              <a:srgbClr val="000000">
                <a:alpha val="37647"/>
              </a:srgbClr>
            </a:outerShdw>
          </a:effectLst>
        </p:spPr>
      </p:cxnSp>
      <p:sp>
        <p:nvSpPr>
          <p:cNvPr id="394" name="Google Shape;394;p41"/>
          <p:cNvSpPr/>
          <p:nvPr/>
        </p:nvSpPr>
        <p:spPr>
          <a:xfrm>
            <a:off x="269006" y="1366009"/>
            <a:ext cx="4415538" cy="12003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1" u="none" strike="noStrike" cap="none">
                <a:solidFill>
                  <a:srgbClr val="000000"/>
                </a:solidFill>
                <a:latin typeface="Calibri"/>
                <a:ea typeface="Calibri"/>
                <a:cs typeface="Calibri"/>
                <a:sym typeface="Calibri"/>
              </a:rPr>
              <a:t>Current Challenge: </a:t>
            </a:r>
            <a:r>
              <a:rPr lang="en-US" sz="1400" b="0" i="1" u="none" strike="noStrike" cap="none">
                <a:solidFill>
                  <a:srgbClr val="000000"/>
                </a:solidFill>
                <a:latin typeface="Calibri"/>
                <a:ea typeface="Calibri"/>
                <a:cs typeface="Calibri"/>
                <a:sym typeface="Calibri"/>
              </a:rPr>
              <a:t>Myriad device classes &amp; grid services makes understanding potential &amp; integrating solutions a scalability nightmare</a:t>
            </a:r>
            <a:endParaRPr sz="1200" b="0" i="1" u="none" strike="noStrike" cap="none">
              <a:solidFill>
                <a:srgbClr val="000000"/>
              </a:solidFill>
              <a:latin typeface="Calibri"/>
              <a:ea typeface="Calibri"/>
              <a:cs typeface="Calibri"/>
              <a:sym typeface="Calibri"/>
            </a:endParaRPr>
          </a:p>
        </p:txBody>
      </p:sp>
      <p:sp>
        <p:nvSpPr>
          <p:cNvPr id="395" name="Google Shape;395;p41"/>
          <p:cNvSpPr/>
          <p:nvPr/>
        </p:nvSpPr>
        <p:spPr>
          <a:xfrm>
            <a:off x="6613042" y="1366009"/>
            <a:ext cx="4415538"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1" u="none" strike="noStrike" cap="none" dirty="0">
                <a:solidFill>
                  <a:srgbClr val="000000"/>
                </a:solidFill>
                <a:latin typeface="Calibri"/>
                <a:ea typeface="Calibri"/>
                <a:cs typeface="Calibri"/>
                <a:sym typeface="Calibri"/>
              </a:rPr>
              <a:t>Solution: </a:t>
            </a:r>
            <a:r>
              <a:rPr lang="en-US" i="1" dirty="0">
                <a:latin typeface="Calibri"/>
                <a:ea typeface="Calibri"/>
                <a:cs typeface="Calibri"/>
                <a:sym typeface="Calibri"/>
              </a:rPr>
              <a:t>The </a:t>
            </a:r>
            <a:r>
              <a:rPr lang="en-US" sz="1400" b="0" i="1" u="none" strike="noStrike" cap="none" dirty="0">
                <a:solidFill>
                  <a:srgbClr val="000000"/>
                </a:solidFill>
                <a:latin typeface="Calibri"/>
                <a:ea typeface="Calibri"/>
                <a:cs typeface="Calibri"/>
                <a:sym typeface="Calibri"/>
              </a:rPr>
              <a:t>Energy Services Interface (ESI) </a:t>
            </a:r>
            <a:r>
              <a:rPr lang="en-US" i="1" dirty="0">
                <a:latin typeface="Calibri"/>
                <a:ea typeface="Calibri"/>
                <a:cs typeface="Calibri"/>
                <a:sym typeface="Calibri"/>
              </a:rPr>
              <a:t>as a an interoperability standard for grid-DER coordination</a:t>
            </a:r>
            <a:endParaRPr sz="1200" b="0" i="1" u="none" strike="noStrike" cap="none" dirty="0">
              <a:solidFill>
                <a:srgbClr val="000000"/>
              </a:solidFill>
              <a:latin typeface="Calibri"/>
              <a:ea typeface="Calibri"/>
              <a:cs typeface="Calibri"/>
              <a:sym typeface="Calibri"/>
            </a:endParaRPr>
          </a:p>
        </p:txBody>
      </p:sp>
      <p:sp>
        <p:nvSpPr>
          <p:cNvPr id="396" name="Google Shape;396;p41"/>
          <p:cNvSpPr/>
          <p:nvPr/>
        </p:nvSpPr>
        <p:spPr>
          <a:xfrm>
            <a:off x="5087155" y="3805375"/>
            <a:ext cx="1098741" cy="971452"/>
          </a:xfrm>
          <a:prstGeom prst="rightArrow">
            <a:avLst>
              <a:gd name="adj1" fmla="val 50000"/>
              <a:gd name="adj2"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aphicFrame>
        <p:nvGraphicFramePr>
          <p:cNvPr id="110" name="Google Shape;291;p41">
            <a:extLst>
              <a:ext uri="{FF2B5EF4-FFF2-40B4-BE49-F238E27FC236}">
                <a16:creationId xmlns:a16="http://schemas.microsoft.com/office/drawing/2014/main" id="{E4D3DEF6-E9F0-FF44-B0DC-31E7354320B7}"/>
              </a:ext>
            </a:extLst>
          </p:cNvPr>
          <p:cNvGraphicFramePr/>
          <p:nvPr>
            <p:extLst>
              <p:ext uri="{D42A27DB-BD31-4B8C-83A1-F6EECF244321}">
                <p14:modId xmlns:p14="http://schemas.microsoft.com/office/powerpoint/2010/main" val="112806560"/>
              </p:ext>
            </p:extLst>
          </p:nvPr>
        </p:nvGraphicFramePr>
        <p:xfrm>
          <a:off x="10456150" y="2669373"/>
          <a:ext cx="1435725" cy="3668988"/>
        </p:xfrm>
        <a:graphic>
          <a:graphicData uri="http://schemas.openxmlformats.org/drawingml/2006/table">
            <a:tbl>
              <a:tblPr firstRow="1" bandRow="1">
                <a:noFill/>
                <a:tableStyleId>{E575951A-572C-4B5A-92F9-932876C233F9}</a:tableStyleId>
              </a:tblPr>
              <a:tblGrid>
                <a:gridCol w="1435725">
                  <a:extLst>
                    <a:ext uri="{9D8B030D-6E8A-4147-A177-3AD203B41FA5}">
                      <a16:colId xmlns:a16="http://schemas.microsoft.com/office/drawing/2014/main" val="20000"/>
                    </a:ext>
                  </a:extLst>
                </a:gridCol>
              </a:tblGrid>
              <a:tr h="240982">
                <a:tc>
                  <a:txBody>
                    <a:bodyPr/>
                    <a:lstStyle/>
                    <a:p>
                      <a:pPr marL="0" marR="0" lvl="0" indent="0" algn="ctr" rtl="0">
                        <a:lnSpc>
                          <a:spcPct val="100000"/>
                        </a:lnSpc>
                        <a:spcBef>
                          <a:spcPts val="0"/>
                        </a:spcBef>
                        <a:spcAft>
                          <a:spcPts val="0"/>
                        </a:spcAft>
                        <a:buNone/>
                      </a:pPr>
                      <a:r>
                        <a:rPr lang="en-US" sz="1000" u="none" strike="noStrike" cap="none">
                          <a:solidFill>
                            <a:srgbClr val="000000"/>
                          </a:solidFill>
                        </a:rPr>
                        <a:t>Grid Services</a:t>
                      </a:r>
                      <a:endParaRPr/>
                    </a:p>
                  </a:txBody>
                  <a:tcPr marL="76200" marR="76200" marT="38100" marB="38100"/>
                </a:tc>
                <a:extLst>
                  <a:ext uri="{0D108BD9-81ED-4DB2-BD59-A6C34878D82A}">
                    <a16:rowId xmlns:a16="http://schemas.microsoft.com/office/drawing/2014/main" val="10000"/>
                  </a:ext>
                </a:extLst>
              </a:tr>
              <a:tr h="401638">
                <a:tc>
                  <a:txBody>
                    <a:bodyPr/>
                    <a:lstStyle/>
                    <a:p>
                      <a:pPr marL="0" marR="0" lvl="0" indent="0" algn="ctr" rtl="0">
                        <a:lnSpc>
                          <a:spcPct val="100000"/>
                        </a:lnSpc>
                        <a:spcBef>
                          <a:spcPts val="0"/>
                        </a:spcBef>
                        <a:spcAft>
                          <a:spcPts val="0"/>
                        </a:spcAft>
                        <a:buNone/>
                      </a:pPr>
                      <a:r>
                        <a:rPr lang="en-US" sz="1000" u="none" strike="noStrike" cap="none" dirty="0">
                          <a:solidFill>
                            <a:srgbClr val="000000"/>
                          </a:solidFill>
                        </a:rPr>
                        <a:t>Service 1 (e.g., Peak Load Management)</a:t>
                      </a:r>
                      <a:endParaRPr sz="1000" b="1" u="none" strike="noStrike" cap="none" dirty="0">
                        <a:solidFill>
                          <a:srgbClr val="000000"/>
                        </a:solidFill>
                      </a:endParaRPr>
                    </a:p>
                  </a:txBody>
                  <a:tcPr marL="76200" marR="76200" marT="38100" marB="38100" anchor="ctr"/>
                </a:tc>
                <a:extLst>
                  <a:ext uri="{0D108BD9-81ED-4DB2-BD59-A6C34878D82A}">
                    <a16:rowId xmlns:a16="http://schemas.microsoft.com/office/drawing/2014/main" val="10001"/>
                  </a:ext>
                </a:extLst>
              </a:tr>
              <a:tr h="413642">
                <a:tc>
                  <a:txBody>
                    <a:bodyPr/>
                    <a:lstStyle/>
                    <a:p>
                      <a:pPr marL="0" marR="0" lvl="0" indent="0" algn="ctr" rtl="0">
                        <a:lnSpc>
                          <a:spcPct val="100000"/>
                        </a:lnSpc>
                        <a:spcBef>
                          <a:spcPts val="0"/>
                        </a:spcBef>
                        <a:spcAft>
                          <a:spcPts val="0"/>
                        </a:spcAft>
                        <a:buNone/>
                      </a:pPr>
                      <a:r>
                        <a:rPr lang="en-US" sz="1000" u="none" strike="noStrike" cap="none" dirty="0">
                          <a:solidFill>
                            <a:srgbClr val="000000"/>
                          </a:solidFill>
                        </a:rPr>
                        <a:t>Service 2</a:t>
                      </a:r>
                      <a:endParaRPr sz="1000" b="1" u="none" strike="noStrike" cap="none" dirty="0">
                        <a:solidFill>
                          <a:srgbClr val="000000"/>
                        </a:solidFill>
                      </a:endParaRPr>
                    </a:p>
                  </a:txBody>
                  <a:tcPr marL="76200" marR="76200" marT="38100" marB="38100" anchor="ctr"/>
                </a:tc>
                <a:extLst>
                  <a:ext uri="{0D108BD9-81ED-4DB2-BD59-A6C34878D82A}">
                    <a16:rowId xmlns:a16="http://schemas.microsoft.com/office/drawing/2014/main" val="10002"/>
                  </a:ext>
                </a:extLst>
              </a:tr>
              <a:tr h="384704">
                <a:tc>
                  <a:txBody>
                    <a:bodyPr/>
                    <a:lstStyle/>
                    <a:p>
                      <a:pPr marL="0" marR="0" lvl="0" indent="0" algn="ctr" rtl="0">
                        <a:lnSpc>
                          <a:spcPct val="100000"/>
                        </a:lnSpc>
                        <a:spcBef>
                          <a:spcPts val="0"/>
                        </a:spcBef>
                        <a:spcAft>
                          <a:spcPts val="0"/>
                        </a:spcAft>
                        <a:buNone/>
                      </a:pPr>
                      <a:r>
                        <a:rPr lang="en-US" sz="1000" u="none" strike="noStrike" cap="none" dirty="0">
                          <a:solidFill>
                            <a:srgbClr val="000000"/>
                          </a:solidFill>
                        </a:rPr>
                        <a:t>Service 3</a:t>
                      </a:r>
                      <a:endParaRPr sz="1000" b="1" u="none" strike="noStrike" cap="none" dirty="0">
                        <a:solidFill>
                          <a:srgbClr val="000000"/>
                        </a:solidFill>
                      </a:endParaRPr>
                    </a:p>
                  </a:txBody>
                  <a:tcPr marL="76200" marR="76200" marT="38100" marB="38100" anchor="ctr"/>
                </a:tc>
                <a:extLst>
                  <a:ext uri="{0D108BD9-81ED-4DB2-BD59-A6C34878D82A}">
                    <a16:rowId xmlns:a16="http://schemas.microsoft.com/office/drawing/2014/main" val="10003"/>
                  </a:ext>
                </a:extLst>
              </a:tr>
              <a:tr h="401638">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000" u="none" strike="noStrike" cap="none" dirty="0">
                          <a:solidFill>
                            <a:srgbClr val="000000"/>
                          </a:solidFill>
                        </a:rPr>
                        <a:t>Service 4</a:t>
                      </a:r>
                      <a:endParaRPr lang="en-US" sz="1000" b="1" u="none" strike="noStrike" cap="none" dirty="0">
                        <a:solidFill>
                          <a:srgbClr val="000000"/>
                        </a:solidFill>
                      </a:endParaRPr>
                    </a:p>
                  </a:txBody>
                  <a:tcPr marL="76200" marR="76200" marT="38100" marB="38100" anchor="ctr"/>
                </a:tc>
                <a:extLst>
                  <a:ext uri="{0D108BD9-81ED-4DB2-BD59-A6C34878D82A}">
                    <a16:rowId xmlns:a16="http://schemas.microsoft.com/office/drawing/2014/main" val="10004"/>
                  </a:ext>
                </a:extLst>
              </a:tr>
              <a:tr h="418570">
                <a:tc>
                  <a:txBody>
                    <a:bodyPr/>
                    <a:lstStyle/>
                    <a:p>
                      <a:pPr marL="0" marR="0" lvl="0" indent="0" algn="ctr" rtl="0">
                        <a:lnSpc>
                          <a:spcPct val="100000"/>
                        </a:lnSpc>
                        <a:spcBef>
                          <a:spcPts val="0"/>
                        </a:spcBef>
                        <a:spcAft>
                          <a:spcPts val="0"/>
                        </a:spcAft>
                        <a:buNone/>
                      </a:pPr>
                      <a:r>
                        <a:rPr lang="en-US" sz="1000" u="none" strike="noStrike" cap="none" dirty="0">
                          <a:solidFill>
                            <a:srgbClr val="000000"/>
                          </a:solidFill>
                        </a:rPr>
                        <a:t>Service 5</a:t>
                      </a:r>
                      <a:endParaRPr lang="en-US" sz="1000" b="1" u="none" strike="noStrike" cap="none" dirty="0">
                        <a:solidFill>
                          <a:srgbClr val="000000"/>
                        </a:solidFill>
                      </a:endParaRPr>
                    </a:p>
                  </a:txBody>
                  <a:tcPr marL="76200" marR="76200" marT="38100" marB="38100" anchor="ctr"/>
                </a:tc>
                <a:extLst>
                  <a:ext uri="{0D108BD9-81ED-4DB2-BD59-A6C34878D82A}">
                    <a16:rowId xmlns:a16="http://schemas.microsoft.com/office/drawing/2014/main" val="10005"/>
                  </a:ext>
                </a:extLst>
              </a:tr>
              <a:tr h="348086">
                <a:tc>
                  <a:txBody>
                    <a:bodyPr/>
                    <a:lstStyle/>
                    <a:p>
                      <a:pPr marL="0" marR="0" lvl="0" indent="0" algn="ctr" rtl="0">
                        <a:lnSpc>
                          <a:spcPct val="100000"/>
                        </a:lnSpc>
                        <a:spcBef>
                          <a:spcPts val="0"/>
                        </a:spcBef>
                        <a:spcAft>
                          <a:spcPts val="0"/>
                        </a:spcAft>
                        <a:buNone/>
                      </a:pPr>
                      <a:r>
                        <a:rPr lang="en-US" sz="1000" u="none" strike="noStrike" cap="none" dirty="0">
                          <a:solidFill>
                            <a:srgbClr val="000000"/>
                          </a:solidFill>
                        </a:rPr>
                        <a:t>Service 6</a:t>
                      </a:r>
                      <a:endParaRPr lang="en-US" sz="1000" b="1" u="none" strike="noStrike" cap="none" dirty="0">
                        <a:solidFill>
                          <a:srgbClr val="000000"/>
                        </a:solidFill>
                      </a:endParaRPr>
                    </a:p>
                  </a:txBody>
                  <a:tcPr marL="76200" marR="76200" marT="38100" marB="38100" anchor="ctr"/>
                </a:tc>
                <a:extLst>
                  <a:ext uri="{0D108BD9-81ED-4DB2-BD59-A6C34878D82A}">
                    <a16:rowId xmlns:a16="http://schemas.microsoft.com/office/drawing/2014/main" val="10006"/>
                  </a:ext>
                </a:extLst>
              </a:tr>
              <a:tr h="415026">
                <a:tc>
                  <a:txBody>
                    <a:bodyPr/>
                    <a:lstStyle/>
                    <a:p>
                      <a:pPr marL="0" marR="0" lvl="0" indent="0" algn="ctr" rtl="0">
                        <a:lnSpc>
                          <a:spcPct val="100000"/>
                        </a:lnSpc>
                        <a:spcBef>
                          <a:spcPts val="0"/>
                        </a:spcBef>
                        <a:spcAft>
                          <a:spcPts val="0"/>
                        </a:spcAft>
                        <a:buNone/>
                      </a:pPr>
                      <a:r>
                        <a:rPr lang="en-US" sz="1000" u="none" strike="noStrike" cap="none" dirty="0">
                          <a:solidFill>
                            <a:srgbClr val="000000"/>
                          </a:solidFill>
                        </a:rPr>
                        <a:t>Service 7</a:t>
                      </a:r>
                      <a:endParaRPr lang="en-US" sz="1000" b="1" u="none" strike="noStrike" cap="none" dirty="0">
                        <a:solidFill>
                          <a:srgbClr val="000000"/>
                        </a:solidFill>
                      </a:endParaRPr>
                    </a:p>
                  </a:txBody>
                  <a:tcPr marL="76200" marR="76200" marT="38100" marB="38100" anchor="ctr"/>
                </a:tc>
                <a:extLst>
                  <a:ext uri="{0D108BD9-81ED-4DB2-BD59-A6C34878D82A}">
                    <a16:rowId xmlns:a16="http://schemas.microsoft.com/office/drawing/2014/main" val="10007"/>
                  </a:ext>
                </a:extLst>
              </a:tr>
              <a:tr h="374861">
                <a:tc>
                  <a:txBody>
                    <a:bodyPr/>
                    <a:lstStyle/>
                    <a:p>
                      <a:pPr marL="0" marR="0" lvl="0" indent="0" algn="ctr" rtl="0">
                        <a:lnSpc>
                          <a:spcPct val="100000"/>
                        </a:lnSpc>
                        <a:spcBef>
                          <a:spcPts val="0"/>
                        </a:spcBef>
                        <a:spcAft>
                          <a:spcPts val="0"/>
                        </a:spcAft>
                        <a:buNone/>
                      </a:pPr>
                      <a:r>
                        <a:rPr lang="en-US" sz="1000" u="none" strike="noStrike" cap="none" dirty="0">
                          <a:solidFill>
                            <a:srgbClr val="000000"/>
                          </a:solidFill>
                        </a:rPr>
                        <a:t>Service 8</a:t>
                      </a:r>
                      <a:endParaRPr lang="en-US" sz="1000" b="1" u="none" strike="noStrike" cap="none" dirty="0">
                        <a:solidFill>
                          <a:srgbClr val="000000"/>
                        </a:solidFill>
                      </a:endParaRPr>
                    </a:p>
                  </a:txBody>
                  <a:tcPr marL="76200" marR="76200" marT="38100" marB="38100" anchor="ctr"/>
                </a:tc>
                <a:extLst>
                  <a:ext uri="{0D108BD9-81ED-4DB2-BD59-A6C34878D82A}">
                    <a16:rowId xmlns:a16="http://schemas.microsoft.com/office/drawing/2014/main" val="10008"/>
                  </a:ext>
                </a:extLst>
              </a:tr>
              <a:tr h="269841">
                <a:tc>
                  <a:txBody>
                    <a:bodyPr/>
                    <a:lstStyle/>
                    <a:p>
                      <a:pPr marL="0" marR="0" lvl="0" indent="0" algn="ctr" rtl="0">
                        <a:lnSpc>
                          <a:spcPct val="100000"/>
                        </a:lnSpc>
                        <a:spcBef>
                          <a:spcPts val="0"/>
                        </a:spcBef>
                        <a:spcAft>
                          <a:spcPts val="0"/>
                        </a:spcAft>
                        <a:buNone/>
                      </a:pPr>
                      <a:r>
                        <a:rPr lang="en-US" sz="1000" b="0" u="none" strike="noStrike" cap="none" dirty="0">
                          <a:solidFill>
                            <a:srgbClr val="000000"/>
                          </a:solidFill>
                        </a:rPr>
                        <a:t>Service N+1</a:t>
                      </a:r>
                      <a:endParaRPr dirty="0"/>
                    </a:p>
                  </a:txBody>
                  <a:tcPr marL="76200" marR="76200" marT="38100" marB="38100" anchor="ctr"/>
                </a:tc>
                <a:extLst>
                  <a:ext uri="{0D108BD9-81ED-4DB2-BD59-A6C34878D82A}">
                    <a16:rowId xmlns:a16="http://schemas.microsoft.com/office/drawing/2014/main" val="10009"/>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Google Shape;413;p3"/>
          <p:cNvSpPr txBox="1">
            <a:spLocks noGrp="1"/>
          </p:cNvSpPr>
          <p:nvPr>
            <p:ph type="title"/>
          </p:nvPr>
        </p:nvSpPr>
        <p:spPr>
          <a:xfrm>
            <a:off x="269005" y="274640"/>
            <a:ext cx="8899500" cy="8085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rgbClr val="000000"/>
              </a:buClr>
              <a:buSzPts val="3200"/>
              <a:buFont typeface="Calibri"/>
              <a:buNone/>
            </a:pPr>
            <a:r>
              <a:rPr lang="en-US" dirty="0"/>
              <a:t>GMLC Project </a:t>
            </a:r>
            <a:r>
              <a:rPr lang="en-US" dirty="0">
                <a:solidFill>
                  <a:srgbClr val="000000"/>
                </a:solidFill>
              </a:rPr>
              <a:t>Objectives </a:t>
            </a:r>
            <a:endParaRPr dirty="0"/>
          </a:p>
        </p:txBody>
      </p:sp>
      <p:sp>
        <p:nvSpPr>
          <p:cNvPr id="414" name="Google Shape;414;p3"/>
          <p:cNvSpPr txBox="1">
            <a:spLocks noGrp="1"/>
          </p:cNvSpPr>
          <p:nvPr>
            <p:ph type="body" idx="2"/>
          </p:nvPr>
        </p:nvSpPr>
        <p:spPr>
          <a:xfrm>
            <a:off x="269005" y="1429790"/>
            <a:ext cx="11228400" cy="5209200"/>
          </a:xfrm>
          <a:prstGeom prst="rect">
            <a:avLst/>
          </a:prstGeom>
          <a:noFill/>
          <a:ln>
            <a:noFill/>
          </a:ln>
        </p:spPr>
        <p:txBody>
          <a:bodyPr spcFirstLastPara="1" wrap="square" lIns="0" tIns="0" rIns="0" bIns="0" anchor="t" anchorCtr="0">
            <a:noAutofit/>
          </a:bodyPr>
          <a:lstStyle/>
          <a:p>
            <a:pPr marL="457200" lvl="0" indent="-342900" algn="l" rtl="0">
              <a:lnSpc>
                <a:spcPct val="100000"/>
              </a:lnSpc>
              <a:spcBef>
                <a:spcPts val="0"/>
              </a:spcBef>
              <a:spcAft>
                <a:spcPts val="0"/>
              </a:spcAft>
              <a:buClr>
                <a:srgbClr val="000090"/>
              </a:buClr>
              <a:buSzPts val="1800"/>
              <a:buChar char="►"/>
            </a:pPr>
            <a:r>
              <a:rPr lang="en-US" dirty="0"/>
              <a:t>To scale DERs </a:t>
            </a:r>
            <a:r>
              <a:rPr lang="en-US" b="1" dirty="0"/>
              <a:t>cost-effectively</a:t>
            </a:r>
            <a:r>
              <a:rPr lang="en-US" dirty="0"/>
              <a:t> need simplified, unified </a:t>
            </a:r>
            <a:r>
              <a:rPr lang="en-US" b="1" dirty="0"/>
              <a:t>interoperability</a:t>
            </a:r>
            <a:endParaRPr dirty="0"/>
          </a:p>
          <a:p>
            <a:pPr marL="690562" marR="0" lvl="1" indent="-233359" algn="l" rtl="0">
              <a:lnSpc>
                <a:spcPct val="100000"/>
              </a:lnSpc>
              <a:spcBef>
                <a:spcPts val="1000"/>
              </a:spcBef>
              <a:spcAft>
                <a:spcPts val="0"/>
              </a:spcAft>
              <a:buClr>
                <a:srgbClr val="FF6600"/>
              </a:buClr>
              <a:buSzPts val="2070"/>
              <a:buFont typeface="Noto Sans Symbols"/>
              <a:buChar char="▪"/>
            </a:pPr>
            <a:r>
              <a:rPr lang="en-US" dirty="0"/>
              <a:t>“Plug and play” configuration</a:t>
            </a:r>
            <a:endParaRPr dirty="0"/>
          </a:p>
          <a:p>
            <a:pPr marL="690562" marR="0" lvl="1" indent="-233359" algn="l" rtl="0">
              <a:lnSpc>
                <a:spcPct val="100000"/>
              </a:lnSpc>
              <a:spcBef>
                <a:spcPts val="0"/>
              </a:spcBef>
              <a:spcAft>
                <a:spcPts val="0"/>
              </a:spcAft>
              <a:buClr>
                <a:srgbClr val="FF6600"/>
              </a:buClr>
              <a:buSzPts val="2070"/>
              <a:buFont typeface="Noto Sans Symbols"/>
              <a:buChar char="▪"/>
            </a:pPr>
            <a:r>
              <a:rPr lang="en-US" dirty="0"/>
              <a:t>Self-identification of DER capabilities</a:t>
            </a:r>
            <a:endParaRPr dirty="0"/>
          </a:p>
          <a:p>
            <a:pPr marL="690562" marR="0" lvl="1" indent="-233359" algn="l" rtl="0">
              <a:lnSpc>
                <a:spcPct val="100000"/>
              </a:lnSpc>
              <a:spcBef>
                <a:spcPts val="0"/>
              </a:spcBef>
              <a:spcAft>
                <a:spcPts val="0"/>
              </a:spcAft>
              <a:buClr>
                <a:srgbClr val="FF6600"/>
              </a:buClr>
              <a:buSzPts val="2070"/>
              <a:buFont typeface="Noto Sans Symbols"/>
              <a:buChar char="▪"/>
            </a:pPr>
            <a:r>
              <a:rPr lang="en-US" dirty="0"/>
              <a:t>Auto-discovery</a:t>
            </a:r>
            <a:endParaRPr dirty="0"/>
          </a:p>
          <a:p>
            <a:pPr marL="690562" marR="0" lvl="1" indent="-233359" algn="l" rtl="0">
              <a:lnSpc>
                <a:spcPct val="100000"/>
              </a:lnSpc>
              <a:spcBef>
                <a:spcPts val="0"/>
              </a:spcBef>
              <a:spcAft>
                <a:spcPts val="0"/>
              </a:spcAft>
              <a:buClr>
                <a:srgbClr val="FF6600"/>
              </a:buClr>
              <a:buSzPts val="2070"/>
              <a:buFont typeface="Noto Sans Symbols"/>
              <a:buChar char="▪"/>
            </a:pPr>
            <a:r>
              <a:rPr lang="en-US" dirty="0"/>
              <a:t>Service-oriented coordination architecture</a:t>
            </a:r>
            <a:endParaRPr dirty="0"/>
          </a:p>
          <a:p>
            <a:pPr marL="284162" lvl="0" indent="-284162" algn="l" rtl="0">
              <a:lnSpc>
                <a:spcPct val="100000"/>
              </a:lnSpc>
              <a:spcBef>
                <a:spcPts val="1000"/>
              </a:spcBef>
              <a:spcAft>
                <a:spcPts val="0"/>
              </a:spcAft>
              <a:buClr>
                <a:srgbClr val="000090"/>
              </a:buClr>
              <a:buSzPts val="1800"/>
              <a:buChar char="►"/>
            </a:pPr>
            <a:r>
              <a:rPr lang="en-US" b="1" dirty="0">
                <a:solidFill>
                  <a:srgbClr val="000000"/>
                </a:solidFill>
              </a:rPr>
              <a:t>Project Objectives </a:t>
            </a:r>
            <a:endParaRPr dirty="0"/>
          </a:p>
          <a:p>
            <a:pPr marL="690562" lvl="1" indent="-233359" algn="l" rtl="0">
              <a:lnSpc>
                <a:spcPct val="100000"/>
              </a:lnSpc>
              <a:spcBef>
                <a:spcPts val="1000"/>
              </a:spcBef>
              <a:spcAft>
                <a:spcPts val="0"/>
              </a:spcAft>
              <a:buClr>
                <a:srgbClr val="FF6600"/>
              </a:buClr>
              <a:buSzPts val="2070"/>
              <a:buFont typeface="Noto Sans Symbols"/>
              <a:buChar char="▪"/>
            </a:pPr>
            <a:r>
              <a:rPr lang="en-US"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2"/>
                  </a:ext>
                </a:extLst>
              </a:rPr>
              <a:t>Define </a:t>
            </a:r>
            <a:r>
              <a:rPr lang="en-US"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3"/>
                  </a:ext>
                </a:extLst>
              </a:rPr>
              <a:t>common terms and framework</a:t>
            </a:r>
            <a:r>
              <a:rPr lang="en-US"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4"/>
                  </a:ext>
                </a:extLst>
              </a:rPr>
              <a:t> to represent grid </a:t>
            </a:r>
            <a:r>
              <a:rPr lang="en-US" b="1"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5"/>
                  </a:ext>
                </a:extLst>
              </a:rPr>
              <a:t>services</a:t>
            </a:r>
            <a:r>
              <a:rPr lang="en-US"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6"/>
                  </a:ext>
                </a:extLst>
              </a:rPr>
              <a:t> </a:t>
            </a:r>
            <a:endParaRPr dirty="0"/>
          </a:p>
          <a:p>
            <a:pPr marL="1200151" lvl="2" indent="-285750" algn="l" rtl="0">
              <a:lnSpc>
                <a:spcPct val="100000"/>
              </a:lnSpc>
              <a:spcBef>
                <a:spcPts val="0"/>
              </a:spcBef>
              <a:spcAft>
                <a:spcPts val="0"/>
              </a:spcAft>
              <a:buClr>
                <a:srgbClr val="FF6600"/>
              </a:buClr>
              <a:buSzPts val="2070"/>
              <a:buFont typeface="Courier New"/>
              <a:buChar char="o"/>
            </a:pPr>
            <a:r>
              <a:rPr lang="en-US" dirty="0"/>
              <a:t>Types of operational arrangements for interactions between facilities and the grid </a:t>
            </a:r>
            <a:endParaRPr dirty="0"/>
          </a:p>
          <a:p>
            <a:pPr marL="1200151" lvl="2" indent="-285750" algn="l" rtl="0">
              <a:lnSpc>
                <a:spcPct val="100000"/>
              </a:lnSpc>
              <a:spcBef>
                <a:spcPts val="0"/>
              </a:spcBef>
              <a:spcAft>
                <a:spcPts val="0"/>
              </a:spcAft>
              <a:buClr>
                <a:srgbClr val="FF6600"/>
              </a:buClr>
              <a:buSzPts val="2070"/>
              <a:buFont typeface="Courier New"/>
              <a:buChar char="o"/>
            </a:pPr>
            <a:r>
              <a:rPr lang="en-US" dirty="0"/>
              <a:t>Applicable to any grid entity and device type that meets performance qualifications</a:t>
            </a:r>
            <a:endParaRPr dirty="0"/>
          </a:p>
          <a:p>
            <a:pPr marL="1200151" lvl="2" indent="-285750" algn="l" rtl="0">
              <a:lnSpc>
                <a:spcPct val="100000"/>
              </a:lnSpc>
              <a:spcBef>
                <a:spcPts val="0"/>
              </a:spcBef>
              <a:spcAft>
                <a:spcPts val="0"/>
              </a:spcAft>
              <a:buClr>
                <a:srgbClr val="FF6600"/>
              </a:buClr>
              <a:buSzPts val="2070"/>
              <a:buFont typeface="Courier New"/>
              <a:buChar char="o"/>
            </a:pPr>
            <a:r>
              <a:rPr lang="en-US" dirty="0"/>
              <a:t>Accommodate diverse grid and customer needs, tailored for different regional jurisdictions</a:t>
            </a:r>
            <a:endParaRPr dirty="0"/>
          </a:p>
          <a:p>
            <a:pPr marL="690562" lvl="1" indent="-233359" algn="l" rtl="0">
              <a:lnSpc>
                <a:spcPct val="100000"/>
              </a:lnSpc>
              <a:spcBef>
                <a:spcPts val="1000"/>
              </a:spcBef>
              <a:spcAft>
                <a:spcPts val="0"/>
              </a:spcAft>
              <a:buClr>
                <a:srgbClr val="FF6600"/>
              </a:buClr>
              <a:buSzPts val="2070"/>
              <a:buFont typeface="Noto Sans Symbols"/>
              <a:buChar char="▪"/>
            </a:pPr>
            <a:r>
              <a:rPr lang="en-US" dirty="0"/>
              <a:t>Develop universal </a:t>
            </a:r>
            <a:r>
              <a:rPr lang="en-US" b="1" dirty="0"/>
              <a:t>Energy Services Interface (ESI)</a:t>
            </a:r>
            <a:r>
              <a:rPr lang="en-US" dirty="0"/>
              <a:t> specification to simplify DER integration &amp; support DER business models</a:t>
            </a:r>
            <a:endParaRPr dirty="0"/>
          </a:p>
          <a:p>
            <a:pPr marL="1200151" lvl="2" indent="-285750" algn="l" rtl="0">
              <a:lnSpc>
                <a:spcPct val="100000"/>
              </a:lnSpc>
              <a:spcBef>
                <a:spcPts val="0"/>
              </a:spcBef>
              <a:spcAft>
                <a:spcPts val="0"/>
              </a:spcAft>
              <a:buClr>
                <a:srgbClr val="FF6600"/>
              </a:buClr>
              <a:buSzPts val="2070"/>
              <a:buFont typeface="Courier New"/>
              <a:buChar char="o"/>
            </a:pPr>
            <a:r>
              <a:rPr lang="en-US" dirty="0"/>
              <a:t>Facilitate development of communication interface standards </a:t>
            </a:r>
            <a:r>
              <a:rPr lang="en-US"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7"/>
                  </a:ext>
                </a:extLst>
              </a:rPr>
              <a:t>independent of device and grid</a:t>
            </a:r>
            <a:endParaRPr dirty="0"/>
          </a:p>
          <a:p>
            <a:pPr marL="690562" lvl="1" indent="-233362" algn="l" rtl="0">
              <a:lnSpc>
                <a:spcPct val="100000"/>
              </a:lnSpc>
              <a:spcBef>
                <a:spcPts val="1000"/>
              </a:spcBef>
              <a:spcAft>
                <a:spcPts val="0"/>
              </a:spcAft>
              <a:buClr>
                <a:srgbClr val="FF6600"/>
              </a:buClr>
              <a:buSzPts val="2070"/>
              <a:buFont typeface="Noto Sans Symbols"/>
              <a:buChar char="▪"/>
            </a:pPr>
            <a:r>
              <a:rPr lang="en-US" dirty="0"/>
              <a:t>Accelerate industry agreement on ESI standardization approaches to improve grid-edge interoperability</a:t>
            </a:r>
            <a:endParaRPr sz="1600" b="1"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1" name="Google Shape;421;p4"/>
          <p:cNvSpPr txBox="1">
            <a:spLocks noGrp="1"/>
          </p:cNvSpPr>
          <p:nvPr>
            <p:ph type="title"/>
          </p:nvPr>
        </p:nvSpPr>
        <p:spPr>
          <a:xfrm>
            <a:off x="269005" y="274640"/>
            <a:ext cx="8899516" cy="808597"/>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rgbClr val="000000"/>
              </a:buClr>
              <a:buSzPts val="3200"/>
              <a:buFont typeface="Calibri"/>
              <a:buNone/>
            </a:pPr>
            <a:r>
              <a:rPr lang="en-US" sz="3200" dirty="0">
                <a:solidFill>
                  <a:srgbClr val="000000"/>
                </a:solidFill>
              </a:rPr>
              <a:t>Energy Services Interface (ESI): </a:t>
            </a:r>
            <a:endParaRPr dirty="0"/>
          </a:p>
          <a:p>
            <a:pPr marL="0" lvl="0" indent="0" algn="l" rtl="0">
              <a:lnSpc>
                <a:spcPct val="100000"/>
              </a:lnSpc>
              <a:spcBef>
                <a:spcPts val="0"/>
              </a:spcBef>
              <a:spcAft>
                <a:spcPts val="0"/>
              </a:spcAft>
              <a:buClr>
                <a:srgbClr val="000000"/>
              </a:buClr>
              <a:buSzPts val="3200"/>
              <a:buFont typeface="Calibri"/>
              <a:buNone/>
            </a:pPr>
            <a:r>
              <a:rPr lang="en-US" sz="3200" dirty="0">
                <a:solidFill>
                  <a:srgbClr val="000000"/>
                </a:solidFill>
              </a:rPr>
              <a:t>A Vision for DER Integration</a:t>
            </a:r>
            <a:endParaRPr dirty="0"/>
          </a:p>
        </p:txBody>
      </p:sp>
      <p:sp>
        <p:nvSpPr>
          <p:cNvPr id="2" name="TextBox 1">
            <a:extLst>
              <a:ext uri="{FF2B5EF4-FFF2-40B4-BE49-F238E27FC236}">
                <a16:creationId xmlns:a16="http://schemas.microsoft.com/office/drawing/2014/main" id="{7F4BFD0C-0910-40E9-86CA-1C6C0B3812F7}"/>
              </a:ext>
            </a:extLst>
          </p:cNvPr>
          <p:cNvSpPr txBox="1"/>
          <p:nvPr/>
        </p:nvSpPr>
        <p:spPr>
          <a:xfrm>
            <a:off x="692150" y="4759990"/>
            <a:ext cx="10807700" cy="2098010"/>
          </a:xfrm>
          <a:prstGeom prst="rect">
            <a:avLst/>
          </a:prstGeom>
          <a:noFill/>
        </p:spPr>
        <p:txBody>
          <a:bodyPr wrap="square" rtlCol="0">
            <a:spAutoFit/>
          </a:bodyPr>
          <a:lstStyle/>
          <a:p>
            <a:pPr marL="284163" lvl="0" indent="-284163">
              <a:spcBef>
                <a:spcPts val="400"/>
              </a:spcBef>
              <a:buClr>
                <a:srgbClr val="000090"/>
              </a:buClr>
              <a:buSzPts val="1800"/>
              <a:buFont typeface="Merriweather Sans"/>
              <a:buChar char="►"/>
            </a:pPr>
            <a:r>
              <a:rPr lang="en-US" sz="2000" dirty="0"/>
              <a:t>Develop universal method to simplify orchestration of DERs at the scale of millions of units</a:t>
            </a:r>
          </a:p>
          <a:p>
            <a:pPr marL="690562" lvl="1" indent="-233359">
              <a:spcBef>
                <a:spcPts val="1000"/>
              </a:spcBef>
              <a:buClr>
                <a:srgbClr val="FF6600"/>
              </a:buClr>
              <a:buSzPts val="2070"/>
              <a:buFont typeface="Noto Sans Symbols"/>
              <a:buChar char="▪"/>
            </a:pPr>
            <a:r>
              <a:rPr lang="en-US" sz="1800" dirty="0"/>
              <a:t>Service-oriented coordination architecture – what is provided, not how</a:t>
            </a:r>
          </a:p>
          <a:p>
            <a:pPr marL="690562" lvl="1" indent="-233359">
              <a:buClr>
                <a:srgbClr val="FF6600"/>
              </a:buClr>
              <a:buSzPts val="2070"/>
              <a:buFont typeface="Noto Sans Symbols"/>
              <a:buChar char="▪"/>
            </a:pPr>
            <a:r>
              <a:rPr lang="en-US" sz="1800" dirty="0"/>
              <a:t>“Plug-and-play” configuration - Auto-discovery, Self-identification of DER capabilities</a:t>
            </a:r>
          </a:p>
          <a:p>
            <a:pPr marL="0" marR="0" lvl="0" indent="0" algn="l" rtl="0">
              <a:lnSpc>
                <a:spcPct val="100000"/>
              </a:lnSpc>
              <a:spcBef>
                <a:spcPts val="1200"/>
              </a:spcBef>
              <a:spcAft>
                <a:spcPts val="0"/>
              </a:spcAft>
              <a:buNone/>
            </a:pPr>
            <a:r>
              <a:rPr lang="en-US" sz="1400" b="1" i="0" u="none" strike="noStrike" cap="none" dirty="0">
                <a:solidFill>
                  <a:srgbClr val="000090"/>
                </a:solidFill>
                <a:latin typeface="Calibri"/>
                <a:ea typeface="Calibri"/>
                <a:cs typeface="Calibri"/>
                <a:sym typeface="Calibri"/>
              </a:rPr>
              <a:t>"An ESI is a bi-directional, </a:t>
            </a:r>
            <a:r>
              <a:rPr lang="en-US" sz="1400" b="1" i="1" u="none" strike="noStrike" cap="none" dirty="0">
                <a:solidFill>
                  <a:srgbClr val="000090"/>
                </a:solidFill>
                <a:latin typeface="Calibri"/>
                <a:ea typeface="Calibri"/>
                <a:cs typeface="Calibri"/>
                <a:sym typeface="Calibri"/>
              </a:rPr>
              <a:t>service-oriented</a:t>
            </a:r>
            <a:r>
              <a:rPr lang="en-US" sz="1400" b="1" i="0" u="none" strike="noStrike" cap="none" dirty="0">
                <a:solidFill>
                  <a:srgbClr val="000090"/>
                </a:solidFill>
                <a:latin typeface="Calibri"/>
                <a:ea typeface="Calibri"/>
                <a:cs typeface="Calibri"/>
                <a:sym typeface="Calibri"/>
              </a:rPr>
              <a:t>, logical interface that supports the secure communication of information between entities inside &amp; entities outside of a customer boundary to facilitate various energy interactions between electrical loads, storage, &amp; generation within customer facilities &amp; external entities.“ </a:t>
            </a:r>
            <a:r>
              <a:rPr lang="en-US" sz="1050" b="1" i="0" u="none" strike="noStrike" cap="none" dirty="0">
                <a:solidFill>
                  <a:srgbClr val="000000"/>
                </a:solidFill>
                <a:latin typeface="Calibri"/>
                <a:ea typeface="Calibri"/>
                <a:cs typeface="Calibri"/>
                <a:sym typeface="Calibri"/>
              </a:rPr>
              <a:t>(</a:t>
            </a:r>
            <a:r>
              <a:rPr lang="en-US" sz="1050" b="1" i="0" u="none" strike="noStrike" cap="none" dirty="0">
                <a:solidFill>
                  <a:srgbClr val="000000"/>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18"/>
                  </a:ext>
                </a:extLst>
              </a:rPr>
              <a:t>Hardin et al.: https://</a:t>
            </a:r>
            <a:r>
              <a:rPr lang="en-US" sz="1050" b="1" i="0" u="none" strike="noStrike" cap="none" dirty="0">
                <a:solidFill>
                  <a:srgbClr val="000000"/>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18"/>
                  </a:ext>
                </a:extLst>
              </a:rPr>
              <a:t>gmlc.doe.gov</a:t>
            </a:r>
            <a:r>
              <a:rPr lang="en-US" sz="1050" b="1" i="0" u="none" strike="noStrike" cap="none" dirty="0">
                <a:solidFill>
                  <a:srgbClr val="000000"/>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18"/>
                  </a:ext>
                </a:extLst>
              </a:rPr>
              <a:t>/sites/default/files/resources/InteropRoadmapMethodologyV1-1.pdf</a:t>
            </a:r>
            <a:r>
              <a:rPr lang="en-US" sz="1050" b="1" i="0" u="none" strike="noStrike" cap="none" dirty="0">
                <a:solidFill>
                  <a:schemeClr val="dk1"/>
                </a:solidFill>
                <a:latin typeface="Calibri"/>
                <a:ea typeface="Calibri"/>
                <a:cs typeface="Calibri"/>
                <a:sym typeface="Calibri"/>
              </a:rPr>
              <a:t>)</a:t>
            </a:r>
          </a:p>
          <a:p>
            <a:endParaRPr lang="en-US" dirty="0"/>
          </a:p>
        </p:txBody>
      </p:sp>
      <p:pic>
        <p:nvPicPr>
          <p:cNvPr id="5" name="Picture 4">
            <a:extLst>
              <a:ext uri="{FF2B5EF4-FFF2-40B4-BE49-F238E27FC236}">
                <a16:creationId xmlns:a16="http://schemas.microsoft.com/office/drawing/2014/main" id="{9D77383C-F0E4-4FED-825F-5B5FAFC8BC28}"/>
              </a:ext>
            </a:extLst>
          </p:cNvPr>
          <p:cNvPicPr>
            <a:picLocks noChangeAspect="1"/>
          </p:cNvPicPr>
          <p:nvPr/>
        </p:nvPicPr>
        <p:blipFill>
          <a:blip r:embed="rId3"/>
          <a:srcRect/>
          <a:stretch/>
        </p:blipFill>
        <p:spPr>
          <a:xfrm>
            <a:off x="1862047" y="1252224"/>
            <a:ext cx="8467906" cy="3507766"/>
          </a:xfrm>
          <a:prstGeom prst="rect">
            <a:avLst/>
          </a:prstGeom>
        </p:spPr>
      </p:pic>
    </p:spTree>
    <p:extLst>
      <p:ext uri="{BB962C8B-B14F-4D97-AF65-F5344CB8AC3E}">
        <p14:creationId xmlns:p14="http://schemas.microsoft.com/office/powerpoint/2010/main" val="16602552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FA694B-6E06-4F14-97DF-527221CD518F}"/>
              </a:ext>
            </a:extLst>
          </p:cNvPr>
          <p:cNvSpPr>
            <a:spLocks noGrp="1"/>
          </p:cNvSpPr>
          <p:nvPr>
            <p:ph type="title"/>
          </p:nvPr>
        </p:nvSpPr>
        <p:spPr/>
        <p:txBody>
          <a:bodyPr/>
          <a:lstStyle/>
          <a:p>
            <a:r>
              <a:rPr lang="en-US" dirty="0"/>
              <a:t>Fundamental </a:t>
            </a:r>
            <a:r>
              <a:rPr lang="en-US" dirty="0" err="1"/>
              <a:t>ESI</a:t>
            </a:r>
            <a:r>
              <a:rPr lang="en-US" dirty="0"/>
              <a:t> Principles</a:t>
            </a:r>
          </a:p>
        </p:txBody>
      </p:sp>
      <p:sp>
        <p:nvSpPr>
          <p:cNvPr id="6" name="TextBox 5">
            <a:extLst>
              <a:ext uri="{FF2B5EF4-FFF2-40B4-BE49-F238E27FC236}">
                <a16:creationId xmlns:a16="http://schemas.microsoft.com/office/drawing/2014/main" id="{8A16BF44-7133-452E-BF00-D09FC7517681}"/>
              </a:ext>
            </a:extLst>
          </p:cNvPr>
          <p:cNvSpPr txBox="1"/>
          <p:nvPr/>
        </p:nvSpPr>
        <p:spPr>
          <a:xfrm>
            <a:off x="269005" y="1288617"/>
            <a:ext cx="11492992" cy="4739759"/>
          </a:xfrm>
          <a:prstGeom prst="rect">
            <a:avLst/>
          </a:prstGeom>
          <a:noFill/>
        </p:spPr>
        <p:txBody>
          <a:bodyPr wrap="square" rtlCol="0">
            <a:spAutoFit/>
          </a:bodyPr>
          <a:lstStyle/>
          <a:p>
            <a:pPr algn="l" rtl="0" fontAlgn="base"/>
            <a:r>
              <a:rPr lang="en-US" sz="2000" b="1" i="0" dirty="0">
                <a:solidFill>
                  <a:srgbClr val="000000"/>
                </a:solidFill>
                <a:effectLst/>
                <a:latin typeface="Calibri" panose="020F0502020204030204" pitchFamily="34" charset="0"/>
                <a:cs typeface="Calibri" panose="020F0502020204030204" pitchFamily="34" charset="0"/>
              </a:rPr>
              <a:t>The ESI is service-oriented:</a:t>
            </a:r>
            <a:r>
              <a:rPr lang="en-US" sz="2000" dirty="0">
                <a:solidFill>
                  <a:srgbClr val="000000"/>
                </a:solidFill>
                <a:latin typeface="Calibri" panose="020F0502020204030204" pitchFamily="34" charset="0"/>
                <a:cs typeface="Calibri" panose="020F0502020204030204" pitchFamily="34" charset="0"/>
              </a:rPr>
              <a:t> The </a:t>
            </a:r>
            <a:r>
              <a:rPr lang="en-US" sz="2000" b="0" i="0" dirty="0">
                <a:solidFill>
                  <a:srgbClr val="000000"/>
                </a:solidFill>
                <a:effectLst/>
                <a:latin typeface="Calibri" panose="020F0502020204030204" pitchFamily="34" charset="0"/>
                <a:cs typeface="Calibri" panose="020F0502020204030204" pitchFamily="34" charset="0"/>
              </a:rPr>
              <a:t>interface is used to communicate what is needed, not how to deliver it.</a:t>
            </a:r>
          </a:p>
          <a:p>
            <a:pPr marL="285750" lvl="8" indent="-285750" fontAlgn="base">
              <a:buFont typeface="Arial" panose="020B0604020202020204" pitchFamily="34" charset="0"/>
              <a:buChar char="•"/>
            </a:pPr>
            <a:r>
              <a:rPr lang="en-US" sz="1800" b="0" dirty="0">
                <a:solidFill>
                  <a:srgbClr val="000000"/>
                </a:solidFill>
                <a:effectLst/>
                <a:latin typeface="Calibri" panose="020F0502020204030204" pitchFamily="34" charset="0"/>
                <a:cs typeface="Calibri" panose="020F0502020204030204" pitchFamily="34" charset="0"/>
              </a:rPr>
              <a:t>Grid-DER services are described in terms of performance requirements, not device specific functionalities. </a:t>
            </a:r>
          </a:p>
          <a:p>
            <a:pPr marL="285750" lvl="8" indent="-285750" fontAlgn="base">
              <a:buFont typeface="Arial" panose="020B0604020202020204" pitchFamily="34" charset="0"/>
              <a:buChar char="•"/>
            </a:pPr>
            <a:r>
              <a:rPr lang="en-US" sz="1800" b="0" dirty="0">
                <a:solidFill>
                  <a:srgbClr val="000000"/>
                </a:solidFill>
                <a:effectLst/>
                <a:latin typeface="Calibri" panose="020F0502020204030204" pitchFamily="34" charset="0"/>
                <a:cs typeface="Calibri" panose="020F0502020204030204" pitchFamily="34" charset="0"/>
              </a:rPr>
              <a:t>This approach embraces a distributed, decision-making scalable coordination framework that emphasizes modularity and loose coupling of the interacting system components.</a:t>
            </a:r>
            <a:r>
              <a:rPr lang="en-US" sz="1800" b="0" i="0" dirty="0">
                <a:solidFill>
                  <a:srgbClr val="000000"/>
                </a:solidFill>
                <a:effectLst/>
                <a:latin typeface="Calibri" panose="020F0502020204030204" pitchFamily="34" charset="0"/>
                <a:cs typeface="Calibri" panose="020F0502020204030204" pitchFamily="34" charset="0"/>
              </a:rPr>
              <a:t> </a:t>
            </a:r>
            <a:endParaRPr lang="en-US" sz="1800" b="0" dirty="0">
              <a:solidFill>
                <a:srgbClr val="000000"/>
              </a:solidFill>
              <a:effectLst/>
              <a:latin typeface="Calibri" panose="020F0502020204030204" pitchFamily="34" charset="0"/>
              <a:cs typeface="Calibri" panose="020F0502020204030204" pitchFamily="34" charset="0"/>
            </a:endParaRPr>
          </a:p>
          <a:p>
            <a:pPr marL="285750" lvl="8" indent="-285750" fontAlgn="base">
              <a:buFont typeface="Arial" panose="020B0604020202020204" pitchFamily="34" charset="0"/>
              <a:buChar char="•"/>
            </a:pPr>
            <a:r>
              <a:rPr lang="en-US" sz="1800" b="0" i="0" dirty="0">
                <a:solidFill>
                  <a:srgbClr val="000000"/>
                </a:solidFill>
                <a:effectLst/>
                <a:latin typeface="Calibri" panose="020F0502020204030204" pitchFamily="34" charset="0"/>
                <a:cs typeface="Calibri" panose="020F0502020204030204" pitchFamily="34" charset="0"/>
              </a:rPr>
              <a:t>This architecture facilitates automated (machine-to-machine) communications to support business practices (to provide Grid-DER Services).  </a:t>
            </a:r>
            <a:endParaRPr lang="en-US" sz="1800" b="0" dirty="0">
              <a:solidFill>
                <a:srgbClr val="000000"/>
              </a:solidFill>
              <a:effectLst/>
              <a:latin typeface="Calibri" panose="020F0502020204030204" pitchFamily="34" charset="0"/>
              <a:cs typeface="Calibri" panose="020F0502020204030204" pitchFamily="34" charset="0"/>
            </a:endParaRPr>
          </a:p>
          <a:p>
            <a:pPr algn="l" rtl="0" fontAlgn="base">
              <a:buFont typeface="Arial" panose="020B0604020202020204" pitchFamily="34" charset="0"/>
              <a:buChar char="•"/>
            </a:pPr>
            <a:endParaRPr lang="en-US" sz="1800" b="0" i="0" dirty="0">
              <a:solidFill>
                <a:srgbClr val="000000"/>
              </a:solidFill>
              <a:effectLst/>
              <a:latin typeface="Calibri" panose="020F0502020204030204" pitchFamily="34" charset="0"/>
              <a:cs typeface="Calibri" panose="020F0502020204030204" pitchFamily="34" charset="0"/>
            </a:endParaRPr>
          </a:p>
          <a:p>
            <a:pPr algn="l" rtl="0" fontAlgn="base"/>
            <a:r>
              <a:rPr lang="en-US" sz="2000" b="1" i="0" dirty="0">
                <a:solidFill>
                  <a:srgbClr val="000000"/>
                </a:solidFill>
                <a:effectLst/>
                <a:latin typeface="Calibri" panose="020F0502020204030204" pitchFamily="34" charset="0"/>
                <a:cs typeface="Calibri" panose="020F0502020204030204" pitchFamily="34" charset="0"/>
              </a:rPr>
              <a:t>The ESI maintains privacy</a:t>
            </a:r>
            <a:r>
              <a:rPr lang="en-US" sz="2000" b="0" i="0" dirty="0">
                <a:solidFill>
                  <a:srgbClr val="000000"/>
                </a:solidFill>
                <a:effectLst/>
                <a:latin typeface="Calibri" panose="020F0502020204030204" pitchFamily="34" charset="0"/>
                <a:cs typeface="Calibri" panose="020F0502020204030204" pitchFamily="34" charset="0"/>
              </a:rPr>
              <a:t>: This core principle is intended to satisfy information privacy concerns. </a:t>
            </a:r>
          </a:p>
          <a:p>
            <a:pPr marL="285750" lvl="1" indent="-285750" fontAlgn="base">
              <a:buFont typeface="Arial" panose="020B0604020202020204" pitchFamily="34" charset="0"/>
              <a:buChar char="•"/>
            </a:pPr>
            <a:r>
              <a:rPr lang="en-US" sz="1800" b="0" dirty="0">
                <a:solidFill>
                  <a:srgbClr val="000000"/>
                </a:solidFill>
                <a:effectLst/>
                <a:latin typeface="Calibri" panose="020F0502020204030204" pitchFamily="34" charset="0"/>
                <a:cs typeface="Calibri" panose="020F0502020204030204" pitchFamily="34" charset="0"/>
              </a:rPr>
              <a:t>The facility management function does not expose the identity or other details of individual DER, but rather only the collective capability of all DER in the DER Facility for a particular Grid-DER service.</a:t>
            </a:r>
            <a:r>
              <a:rPr lang="en-US" sz="1800" b="0" i="0" dirty="0">
                <a:solidFill>
                  <a:srgbClr val="000000"/>
                </a:solidFill>
                <a:effectLst/>
                <a:latin typeface="Calibri" panose="020F0502020204030204" pitchFamily="34" charset="0"/>
                <a:cs typeface="Calibri" panose="020F0502020204030204" pitchFamily="34" charset="0"/>
              </a:rPr>
              <a:t> </a:t>
            </a:r>
            <a:endParaRPr lang="en-US" sz="1800" b="0" dirty="0">
              <a:solidFill>
                <a:srgbClr val="000000"/>
              </a:solidFill>
              <a:effectLst/>
              <a:latin typeface="Calibri" panose="020F0502020204030204" pitchFamily="34" charset="0"/>
              <a:cs typeface="Calibri" panose="020F0502020204030204" pitchFamily="34" charset="0"/>
            </a:endParaRPr>
          </a:p>
          <a:p>
            <a:pPr marL="285750" lvl="1" indent="-285750" fontAlgn="base">
              <a:buFont typeface="Arial" panose="020B0604020202020204" pitchFamily="34" charset="0"/>
              <a:buChar char="•"/>
            </a:pPr>
            <a:r>
              <a:rPr lang="en-US" sz="1800" b="0" dirty="0">
                <a:solidFill>
                  <a:srgbClr val="000000"/>
                </a:solidFill>
                <a:effectLst/>
                <a:latin typeface="Calibri" panose="020F0502020204030204" pitchFamily="34" charset="0"/>
                <a:cs typeface="Calibri" panose="020F0502020204030204" pitchFamily="34" charset="0"/>
              </a:rPr>
              <a:t>Boundaries of responsibility on either side of the ESI, are clear and protected by the style of the interface. </a:t>
            </a:r>
            <a:r>
              <a:rPr lang="en-US" sz="1800" b="0" i="0" dirty="0">
                <a:solidFill>
                  <a:srgbClr val="000000"/>
                </a:solidFill>
                <a:effectLst/>
                <a:latin typeface="Calibri" panose="020F0502020204030204" pitchFamily="34" charset="0"/>
                <a:cs typeface="Calibri" panose="020F0502020204030204" pitchFamily="34" charset="0"/>
              </a:rPr>
              <a:t> </a:t>
            </a:r>
          </a:p>
          <a:p>
            <a:pPr algn="l" rtl="0" fontAlgn="base">
              <a:buFont typeface="Arial" panose="020B0604020202020204" pitchFamily="34" charset="0"/>
              <a:buChar char="•"/>
            </a:pPr>
            <a:endParaRPr lang="en-US" sz="1800" b="0" i="0" dirty="0">
              <a:solidFill>
                <a:srgbClr val="000000"/>
              </a:solidFill>
              <a:effectLst/>
              <a:latin typeface="Calibri" panose="020F0502020204030204" pitchFamily="34" charset="0"/>
              <a:cs typeface="Calibri" panose="020F0502020204030204" pitchFamily="34" charset="0"/>
            </a:endParaRPr>
          </a:p>
          <a:p>
            <a:pPr algn="l" rtl="0" fontAlgn="base"/>
            <a:r>
              <a:rPr lang="en-US" sz="2000" b="1" i="0" dirty="0">
                <a:solidFill>
                  <a:srgbClr val="000000"/>
                </a:solidFill>
                <a:effectLst/>
                <a:latin typeface="Calibri" panose="020F0502020204030204" pitchFamily="34" charset="0"/>
                <a:cs typeface="Calibri" panose="020F0502020204030204" pitchFamily="34" charset="0"/>
              </a:rPr>
              <a:t>The ESI is device agnostic:</a:t>
            </a:r>
            <a:r>
              <a:rPr lang="en-US" sz="2000" b="0" i="0" dirty="0">
                <a:solidFill>
                  <a:srgbClr val="000000"/>
                </a:solidFill>
                <a:effectLst/>
                <a:latin typeface="Calibri" panose="020F0502020204030204" pitchFamily="34" charset="0"/>
                <a:cs typeface="Calibri" panose="020F0502020204030204" pitchFamily="34" charset="0"/>
              </a:rPr>
              <a:t> The ESI is universally applicable to all types of DER if they qualify to address the agreed upon grid-DER service. </a:t>
            </a:r>
          </a:p>
          <a:p>
            <a:pPr marL="285750" indent="-285750" algn="l" rtl="0" fontAlgn="base">
              <a:buFont typeface="Arial" panose="020B0604020202020204" pitchFamily="34" charset="0"/>
              <a:buChar char="•"/>
            </a:pPr>
            <a:r>
              <a:rPr lang="en-US" sz="1800" b="0" dirty="0">
                <a:solidFill>
                  <a:srgbClr val="000000"/>
                </a:solidFill>
                <a:effectLst/>
                <a:latin typeface="Calibri" panose="020F0502020204030204" pitchFamily="34" charset="0"/>
                <a:cs typeface="Calibri" panose="020F0502020204030204" pitchFamily="34" charset="0"/>
              </a:rPr>
              <a:t>This avoids specialized interfaces based on DER technology type and streamlines adaptation to new DER technology or advances in existing technology.</a:t>
            </a:r>
            <a:r>
              <a:rPr lang="en-US" sz="1800" b="0" i="0" dirty="0">
                <a:solidFill>
                  <a:srgbClr val="000000"/>
                </a:solidFill>
                <a:effectLst/>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42741447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8DD4272-E1CE-4921-A8D7-9C34E6233843}"/>
              </a:ext>
            </a:extLst>
          </p:cNvPr>
          <p:cNvSpPr>
            <a:spLocks noGrp="1"/>
          </p:cNvSpPr>
          <p:nvPr>
            <p:ph type="title"/>
          </p:nvPr>
        </p:nvSpPr>
        <p:spPr/>
        <p:txBody>
          <a:bodyPr/>
          <a:lstStyle/>
          <a:p>
            <a:r>
              <a:rPr lang="en-US" dirty="0"/>
              <a:t>Common Grid Service Definitions</a:t>
            </a:r>
          </a:p>
        </p:txBody>
      </p:sp>
      <p:pic>
        <p:nvPicPr>
          <p:cNvPr id="8" name="Picture 7">
            <a:extLst>
              <a:ext uri="{FF2B5EF4-FFF2-40B4-BE49-F238E27FC236}">
                <a16:creationId xmlns:a16="http://schemas.microsoft.com/office/drawing/2014/main" id="{4BBF994D-DE01-A32F-4070-CF032B1EFF39}"/>
              </a:ext>
            </a:extLst>
          </p:cNvPr>
          <p:cNvPicPr>
            <a:picLocks noChangeAspect="1"/>
          </p:cNvPicPr>
          <p:nvPr/>
        </p:nvPicPr>
        <p:blipFill>
          <a:blip r:embed="rId3"/>
          <a:srcRect/>
          <a:stretch/>
        </p:blipFill>
        <p:spPr>
          <a:xfrm>
            <a:off x="768665" y="1447954"/>
            <a:ext cx="10654670" cy="5135406"/>
          </a:xfrm>
          <a:prstGeom prst="rect">
            <a:avLst/>
          </a:prstGeom>
        </p:spPr>
      </p:pic>
      <p:pic>
        <p:nvPicPr>
          <p:cNvPr id="9" name="Picture 8">
            <a:extLst>
              <a:ext uri="{FF2B5EF4-FFF2-40B4-BE49-F238E27FC236}">
                <a16:creationId xmlns:a16="http://schemas.microsoft.com/office/drawing/2014/main" id="{428FB671-F2A8-B246-6EFF-E2751AEED473}"/>
              </a:ext>
            </a:extLst>
          </p:cNvPr>
          <p:cNvPicPr>
            <a:picLocks noChangeAspect="1"/>
          </p:cNvPicPr>
          <p:nvPr/>
        </p:nvPicPr>
        <p:blipFill>
          <a:blip r:embed="rId4"/>
          <a:srcRect/>
          <a:stretch/>
        </p:blipFill>
        <p:spPr>
          <a:xfrm>
            <a:off x="768665" y="1447954"/>
            <a:ext cx="10654670" cy="5135406"/>
          </a:xfrm>
          <a:prstGeom prst="rect">
            <a:avLst/>
          </a:prstGeom>
        </p:spPr>
      </p:pic>
      <p:pic>
        <p:nvPicPr>
          <p:cNvPr id="13" name="Picture 12">
            <a:extLst>
              <a:ext uri="{FF2B5EF4-FFF2-40B4-BE49-F238E27FC236}">
                <a16:creationId xmlns:a16="http://schemas.microsoft.com/office/drawing/2014/main" id="{CA576E91-B909-35C9-E535-B75D1B681E50}"/>
              </a:ext>
            </a:extLst>
          </p:cNvPr>
          <p:cNvPicPr>
            <a:picLocks noChangeAspect="1"/>
          </p:cNvPicPr>
          <p:nvPr/>
        </p:nvPicPr>
        <p:blipFill>
          <a:blip r:embed="rId5"/>
          <a:srcRect/>
          <a:stretch/>
        </p:blipFill>
        <p:spPr>
          <a:xfrm>
            <a:off x="768665" y="1447954"/>
            <a:ext cx="10654670" cy="5135406"/>
          </a:xfrm>
          <a:prstGeom prst="rect">
            <a:avLst/>
          </a:prstGeom>
        </p:spPr>
      </p:pic>
      <p:pic>
        <p:nvPicPr>
          <p:cNvPr id="14" name="Picture 13">
            <a:extLst>
              <a:ext uri="{FF2B5EF4-FFF2-40B4-BE49-F238E27FC236}">
                <a16:creationId xmlns:a16="http://schemas.microsoft.com/office/drawing/2014/main" id="{07C6FA6F-36A2-9811-AE3A-69BE7FD262A2}"/>
              </a:ext>
            </a:extLst>
          </p:cNvPr>
          <p:cNvPicPr>
            <a:picLocks noChangeAspect="1"/>
          </p:cNvPicPr>
          <p:nvPr/>
        </p:nvPicPr>
        <p:blipFill>
          <a:blip r:embed="rId6"/>
          <a:srcRect/>
          <a:stretch/>
        </p:blipFill>
        <p:spPr>
          <a:xfrm>
            <a:off x="768665" y="1447954"/>
            <a:ext cx="10654670" cy="5135406"/>
          </a:xfrm>
          <a:prstGeom prst="rect">
            <a:avLst/>
          </a:prstGeom>
        </p:spPr>
      </p:pic>
    </p:spTree>
    <p:extLst>
      <p:ext uri="{BB962C8B-B14F-4D97-AF65-F5344CB8AC3E}">
        <p14:creationId xmlns:p14="http://schemas.microsoft.com/office/powerpoint/2010/main" val="2444435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NNL_Option_4">
  <a:themeElements>
    <a:clrScheme name="PNNL">
      <a:dk1>
        <a:srgbClr val="616265"/>
      </a:dk1>
      <a:lt1>
        <a:srgbClr val="FFFFFF"/>
      </a:lt1>
      <a:dk2>
        <a:srgbClr val="D77600"/>
      </a:dk2>
      <a:lt2>
        <a:srgbClr val="B3B3B3"/>
      </a:lt2>
      <a:accent1>
        <a:srgbClr val="A63F1E"/>
      </a:accent1>
      <a:accent2>
        <a:srgbClr val="191C1F"/>
      </a:accent2>
      <a:accent3>
        <a:srgbClr val="F4AA00"/>
      </a:accent3>
      <a:accent4>
        <a:srgbClr val="007836"/>
      </a:accent4>
      <a:accent5>
        <a:srgbClr val="C10435"/>
      </a:accent5>
      <a:accent6>
        <a:srgbClr val="00338E"/>
      </a:accent6>
      <a:hlink>
        <a:srgbClr val="003698"/>
      </a:hlink>
      <a:folHlink>
        <a:srgbClr val="8A0752"/>
      </a:folHlink>
    </a:clrScheme>
    <a:fontScheme name="PNNL_Arial">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60thAnniversary" id="{8308A942-492F-45AB-8591-7D8DA5D62129}" vid="{8590B176-AD87-4B8B-A636-98D7C49C4C11}"/>
    </a:ext>
  </a:ext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33569</TotalTime>
  <Words>2351</Words>
  <Application>Microsoft Office PowerPoint</Application>
  <PresentationFormat>Widescreen</PresentationFormat>
  <Paragraphs>343</Paragraphs>
  <Slides>20</Slides>
  <Notes>13</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20</vt:i4>
      </vt:variant>
    </vt:vector>
  </HeadingPairs>
  <TitlesOfParts>
    <vt:vector size="28" baseType="lpstr">
      <vt:lpstr>Arial</vt:lpstr>
      <vt:lpstr>Calibri</vt:lpstr>
      <vt:lpstr>Courier New</vt:lpstr>
      <vt:lpstr>Merriweather Sans</vt:lpstr>
      <vt:lpstr>Noto Sans Symbols</vt:lpstr>
      <vt:lpstr>Wingdings</vt:lpstr>
      <vt:lpstr>Office Theme</vt:lpstr>
      <vt:lpstr>PNNL_Option_4</vt:lpstr>
      <vt:lpstr>Reference Coordination Architecture Document </vt:lpstr>
      <vt:lpstr>PowerPoint Presentation</vt:lpstr>
      <vt:lpstr>A Method to Develop an Energy Services Interface </vt:lpstr>
      <vt:lpstr>Grid Services/ESI Project Problem Statement </vt:lpstr>
      <vt:lpstr>Vision: A Common Grid-DER Service Interface</vt:lpstr>
      <vt:lpstr>GMLC Project Objectives </vt:lpstr>
      <vt:lpstr>Energy Services Interface (ESI):  A Vision for DER Integration</vt:lpstr>
      <vt:lpstr>Fundamental ESI Principles</vt:lpstr>
      <vt:lpstr>Common Grid Service Definitions</vt:lpstr>
      <vt:lpstr>Format of NAESB Work Product</vt:lpstr>
      <vt:lpstr>Grid Services – WEQ-025 definitions</vt:lpstr>
      <vt:lpstr>Attribute Summary</vt:lpstr>
      <vt:lpstr>About the DER Facility</vt:lpstr>
      <vt:lpstr>Background: Interoperability Context-Setting Framework </vt:lpstr>
      <vt:lpstr>PowerPoint Presentation</vt:lpstr>
      <vt:lpstr>Example Lifecycle Interactions</vt:lpstr>
      <vt:lpstr>Example ESI Interactions Energy Service</vt:lpstr>
      <vt:lpstr>Example ESI Interactions Reserve Service</vt:lpstr>
      <vt:lpstr>Ongoing  and Future ESI and Grid Service Needs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Grid Services, Energy Services Interfaces (ESIs) &amp; Grid Connected Devices</dc:title>
  <dc:creator>Jeffrey London</dc:creator>
  <cp:lastModifiedBy>Chris Hickman</cp:lastModifiedBy>
  <cp:revision>506</cp:revision>
  <dcterms:created xsi:type="dcterms:W3CDTF">2016-09-19T20:28:28Z</dcterms:created>
  <dcterms:modified xsi:type="dcterms:W3CDTF">2025-10-30T12:26:17Z</dcterms:modified>
</cp:coreProperties>
</file>