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88" y="6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C2410-BFB2-0FCD-7DCB-F11A946514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32D356-D837-39FB-3C57-D22DF4040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64C9F-3E1D-0F3D-FC94-4B4696C00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9DF80-D5D0-7AEC-5B28-E1828CC8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7561A-85D5-2E0E-49F2-0BFA0E60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01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1754F-36FD-1FD3-FA2A-768FB62B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C28CD-FB71-CF26-6053-0D4A5705F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07523-C81C-29BA-5657-F4594377C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231F2-ED1C-7C06-6B36-85A3BD55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B06F1-5ECC-EC37-358A-A1E402F4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8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4A9694-EC13-2FEF-6EFF-68F1BF764C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66FFEF-8450-A6D8-C440-E90B708BD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13EA1-882B-4152-7D49-8119DAA82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AB749-DFCC-4B2B-BC14-5A2F7A57A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19959-2B46-0897-B847-8111CC778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75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A0ECF-82E1-4DEF-B7DF-84AADF8E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6EA34-5553-10F6-B5E3-FEB24800C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64095-12A5-5913-975C-88C5AE1C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A589D-1953-9370-E2BF-0D7C50432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E948F-BF68-DF99-AF71-2D7639166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8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5F336-3735-D672-F976-5CD11E1CE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62BD5-DCBC-4179-B292-0A98A3148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022C3-83E8-8F95-C6F9-5EE8796B3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9F558-F193-3171-3C5E-8FC2EB5A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319DD-C03E-DEBD-65FC-FCC508EA4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603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47781-C593-73E6-A916-40CCE1E0F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F536F-0D6B-AAC7-2BFC-2F2AE8B2FA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82A92-91F8-EA19-CC11-E5188DA09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DEE3CA-32D2-C8CA-C7F7-0426D37F3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009C3-BF6C-B548-B3D0-5A5757257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CF514-9B17-DB36-938D-CE0AB7133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04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42FE-6AD9-9F6A-BC11-11E4CFD60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B0BF0-A6AB-0580-21A0-D665DB206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97435-8115-BCA7-EDA7-AB2E7062C3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1F8BE1-CA84-1065-5332-7DFF32AB4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8539CD-98DF-FD5E-00EF-5A5F0A66F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71C01E-32AD-7100-4698-1F895CAE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F89982-80AD-DE44-DEDB-B9B700430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9AA2A4-4910-DD8A-2CF5-C4EAFE96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05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CFA14-A1A2-CD84-86FB-5137A9758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AF5C17-67A1-054E-FE5C-E4DE03BED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98DD7-5916-35E8-6C37-F85DDCD9F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FD7BD9-4C36-1615-8FA2-53404EDD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08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7C7BC4-9DD1-9DFC-50D2-33EFFA6F6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90F223-E96A-CC4D-C278-5C00BC66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A20D0-FB18-BDA3-8C1D-19BB2FC6E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923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53430-0538-B116-03F9-1C1C969D6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F2996-DA77-2B26-BA02-1080F6870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A606D-1FE7-108D-DC04-3F65BDC72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4E5AA9-E8C0-9EB0-E6A4-E5A35BC1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9FAF9-77B0-038B-1C3E-F411FD91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4F8388-C231-49EE-7F24-7C6D050AE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82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824FF-4CEE-D4F0-0CA1-BBF4D7C93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DD654-4325-304F-4895-B3C313944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1F6B0-4C3A-22D9-C987-7CAA35B94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F3ED78-4EB5-FF4C-487A-457AA25D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FA382-E18A-4822-7D87-B4AE31AAB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AB7E7-A61F-61BD-177E-A640FB427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72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60D38A-AFFB-BDCD-B4E6-3ADFFC28E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18FE90-DBD0-3CAB-B853-FC0777F48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30E84-33FB-A2EE-4419-FEB9CD36BB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D6B12-BAC9-4383-9D9C-499CDCC1B611}" type="datetimeFigureOut">
              <a:rPr lang="en-GB" smtClean="0"/>
              <a:t>18/12/2025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778F4-CE68-034E-D49D-A834D3784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008ED-D515-1164-5AFA-8B83200E3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1FA078-26EF-4638-96AE-E24F9CA9AD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56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685E7C-3270-5F45-A246-204724AB5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847" y="275954"/>
            <a:ext cx="10257208" cy="6427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66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 D. Coe</dc:creator>
  <cp:lastModifiedBy>Scott D. Coe</cp:lastModifiedBy>
  <cp:revision>1</cp:revision>
  <dcterms:created xsi:type="dcterms:W3CDTF">2025-12-18T16:36:17Z</dcterms:created>
  <dcterms:modified xsi:type="dcterms:W3CDTF">2025-12-18T16:37:10Z</dcterms:modified>
</cp:coreProperties>
</file>